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74" r:id="rId2"/>
    <p:sldId id="257" r:id="rId3"/>
    <p:sldId id="275" r:id="rId4"/>
    <p:sldId id="276" r:id="rId5"/>
    <p:sldId id="277" r:id="rId6"/>
    <p:sldId id="302" r:id="rId7"/>
    <p:sldId id="303" r:id="rId8"/>
    <p:sldId id="304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4" r:id="rId25"/>
    <p:sldId id="295" r:id="rId26"/>
    <p:sldId id="296" r:id="rId27"/>
    <p:sldId id="297" r:id="rId28"/>
    <p:sldId id="298" r:id="rId29"/>
    <p:sldId id="301" r:id="rId30"/>
    <p:sldId id="300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2FFD9"/>
    <a:srgbClr val="66FF33"/>
    <a:srgbClr val="6600CC"/>
    <a:srgbClr val="008080"/>
    <a:srgbClr val="E7FFFF"/>
    <a:srgbClr val="E6DBC8"/>
    <a:srgbClr val="FF5050"/>
    <a:srgbClr val="FF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3752" y="-4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D591A8-6554-1146-801C-4407E3EB43C1}" type="slidenum">
              <a:rPr lang="nl-NL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76899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A4D47C-AB25-4A43-9F2C-83952101D8BD}" type="slidenum">
              <a:rPr lang="nl-NL"/>
              <a:pPr/>
              <a:t>1</a:t>
            </a:fld>
            <a:endParaRPr lang="nl-NL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3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4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5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6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7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8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9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10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11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12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13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14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15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16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17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18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19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20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21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22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23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24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25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26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27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28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4FA7-811A-A14D-B8F9-0286288C3E47}" type="slidenum">
              <a:rPr lang="nl-NL"/>
              <a:pPr/>
              <a:t>29</a:t>
            </a:fld>
            <a:endParaRPr 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C50261-7A6A-9C42-AF85-E43BB65E58C0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581911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CDC02-AEFC-584F-A3FB-FBDA21C2C1E4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199935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A90A7-15C5-AE4B-902C-37F79BD2F6A6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81816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8763D-F1E6-FD43-9279-F42D9AB88CA8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231291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157E4-1B60-7842-8C59-2CBDDEF27F84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558829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D7659-FD85-C24D-AB41-627ADDAB9A70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75507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C2BBA-6051-7042-A16C-424D9D518741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233778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3C1894-D485-F541-AD3A-BE6B5FFB0768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833389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A662B-3309-154F-A5A8-8646D59D700B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672497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B76E0-0D49-C34B-8737-7C23D1CF47FB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630395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69DB5-F6CF-C04B-B9A3-1C1200482D00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371557"/>
      </p:ext>
    </p:extLst>
  </p:cSld>
  <p:clrMapOvr>
    <a:masterClrMapping/>
  </p:clrMapOvr>
  <p:transition xmlns:p14="http://schemas.microsoft.com/office/powerpoint/2010/main" advTm="5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9B487D-5087-4D47-8BF8-E6C9A4315B41}" type="slidenum">
              <a:rPr lang="fr-FR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xmlns:p14="http://schemas.microsoft.com/office/powerpoint/2010/main" advTm="5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6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7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9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0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1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2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79388" y="5949280"/>
            <a:ext cx="87851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58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dirty="0"/>
              <a:t>Montez le son et </a:t>
            </a:r>
            <a:r>
              <a:rPr lang="fr-FR" sz="2400" dirty="0" smtClean="0"/>
              <a:t>passez les vues à votre rythme</a:t>
            </a:r>
            <a:endParaRPr lang="fr-FR" sz="2400" dirty="0"/>
          </a:p>
        </p:txBody>
      </p:sp>
      <p:sp>
        <p:nvSpPr>
          <p:cNvPr id="2" name="ZoneTexte 1"/>
          <p:cNvSpPr txBox="1"/>
          <p:nvPr/>
        </p:nvSpPr>
        <p:spPr>
          <a:xfrm>
            <a:off x="0" y="0"/>
            <a:ext cx="9144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/>
              <a:t>Carla</a:t>
            </a:r>
          </a:p>
          <a:p>
            <a:pPr algn="ctr"/>
            <a:r>
              <a:rPr lang="fr-FR" sz="7200" dirty="0" smtClean="0"/>
              <a:t>BRUNI – SARKOZY</a:t>
            </a:r>
            <a:endParaRPr lang="fr-FR" sz="80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  <a:p>
            <a:pPr algn="ctr"/>
            <a:r>
              <a:rPr lang="fr-FR" sz="2800" dirty="0" smtClean="0"/>
              <a:t>De la top provocante à la</a:t>
            </a:r>
          </a:p>
          <a:p>
            <a:pPr algn="ctr"/>
            <a:r>
              <a:rPr lang="fr-FR" sz="2800" dirty="0" smtClean="0"/>
              <a:t>Première maman de France</a:t>
            </a:r>
            <a:endParaRPr lang="fr-FR" sz="2800" dirty="0"/>
          </a:p>
          <a:p>
            <a:pPr algn="ctr"/>
            <a:endParaRPr lang="fr-FR" sz="8000" dirty="0"/>
          </a:p>
        </p:txBody>
      </p:sp>
    </p:spTree>
  </p:cSld>
  <p:clrMapOvr>
    <a:masterClrMapping/>
  </p:clrMapOvr>
  <p:transition xmlns:p14="http://schemas.microsoft.com/office/powerpoint/2010/main" advTm="13594">
    <p:wheel spokes="8"/>
    <p:sndAc>
      <p:stSnd loop="1">
        <p:snd r:embed="rId3" name="après toi wav.wav"/>
      </p:stSnd>
    </p:sndAc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36257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940294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?</a:t>
            </a:r>
            <a:endParaRPr lang="fr-FR" dirty="0"/>
          </a:p>
        </p:txBody>
      </p:sp>
      <p:pic>
        <p:nvPicPr>
          <p:cNvPr id="4" name="Image 3" descr="Diapositive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24109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Croqueuse d’hommes ?   Tableau de chasse</a:t>
            </a:r>
            <a:endParaRPr lang="fr-FR" sz="2400" dirty="0"/>
          </a:p>
        </p:txBody>
      </p:sp>
      <p:pic>
        <p:nvPicPr>
          <p:cNvPr id="2" name="Image 1" descr="2_modifié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933056"/>
            <a:ext cx="2051720" cy="2511589"/>
          </a:xfrm>
          <a:prstGeom prst="rect">
            <a:avLst/>
          </a:prstGeom>
        </p:spPr>
      </p:pic>
      <p:pic>
        <p:nvPicPr>
          <p:cNvPr id="5" name="Image 4" descr="1_modifié-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79" y="764704"/>
            <a:ext cx="4640966" cy="3168352"/>
          </a:xfrm>
          <a:prstGeom prst="rect">
            <a:avLst/>
          </a:prstGeom>
        </p:spPr>
      </p:pic>
      <p:pic>
        <p:nvPicPr>
          <p:cNvPr id="7" name="Image 6" descr="4_modifié-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035" y="764704"/>
            <a:ext cx="4640965" cy="316835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29231" y="4233575"/>
            <a:ext cx="8159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Avec Louis BERTIGNAC                                                   Avec Vincent PEREZ 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491880" y="6488668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Avec Mick JAGGER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962423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Croqueuse d’hommes ?   Tableau de chasse</a:t>
            </a:r>
            <a:endParaRPr lang="fr-FR" sz="2400" dirty="0"/>
          </a:p>
        </p:txBody>
      </p:sp>
      <p:pic>
        <p:nvPicPr>
          <p:cNvPr id="3" name="Image 2" descr="3_modifié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789040"/>
            <a:ext cx="2391477" cy="2592288"/>
          </a:xfrm>
          <a:prstGeom prst="rect">
            <a:avLst/>
          </a:prstGeom>
        </p:spPr>
      </p:pic>
      <p:pic>
        <p:nvPicPr>
          <p:cNvPr id="8" name="Image 7" descr="6_modifié-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" y="620688"/>
            <a:ext cx="4872706" cy="3168352"/>
          </a:xfrm>
          <a:prstGeom prst="rect">
            <a:avLst/>
          </a:prstGeom>
        </p:spPr>
      </p:pic>
      <p:pic>
        <p:nvPicPr>
          <p:cNvPr id="9" name="Image 8" descr="7_modifié-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612" y="620688"/>
            <a:ext cx="4419254" cy="316835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07504" y="3933056"/>
            <a:ext cx="9438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Avec Jean-Paul ENTHOVEN                                           Avec Rapha</a:t>
            </a:r>
            <a:r>
              <a:rPr lang="fr-FR" dirty="0" smtClean="0"/>
              <a:t>ël, fils de Jean-Paul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131840" y="6381328"/>
            <a:ext cx="2780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Avec Charles BERTLING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9324430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Croqueuse d’hommes ?   Tableau de chasse</a:t>
            </a:r>
            <a:endParaRPr lang="fr-FR" sz="2400" dirty="0"/>
          </a:p>
        </p:txBody>
      </p:sp>
      <p:pic>
        <p:nvPicPr>
          <p:cNvPr id="2" name="Image 1" descr="5_modifié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013" y="1268760"/>
            <a:ext cx="6650355" cy="431210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595836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Avec </a:t>
            </a:r>
            <a:r>
              <a:rPr lang="fr-FR" dirty="0" err="1" smtClean="0"/>
              <a:t>Ano</a:t>
            </a:r>
            <a:r>
              <a:rPr lang="fr-FR" dirty="0" smtClean="0"/>
              <a:t> KLARSFELD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09752536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15310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39190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39522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0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145824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324508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47530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629178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83874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251522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29732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480437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iapositive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68854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iapositive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36711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54569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iapositive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600223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-29969" y="11663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ti</a:t>
            </a:r>
            <a:endParaRPr lang="fr-FR" sz="2400" dirty="0"/>
          </a:p>
        </p:txBody>
      </p:sp>
      <p:pic>
        <p:nvPicPr>
          <p:cNvPr id="4" name="Image 3" descr="Diapositive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3382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2547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62733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2400" dirty="0"/>
          </a:p>
        </p:txBody>
      </p:sp>
      <p:pic>
        <p:nvPicPr>
          <p:cNvPr id="5" name="Image 4" descr="Diapositive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369815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iapositive2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875854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72301"/>
      </p:ext>
    </p:extLst>
  </p:cSld>
  <p:clrMapOvr>
    <a:masterClrMapping/>
  </p:clrMapOvr>
  <p:transition xmlns:p14="http://schemas.microsoft.com/office/powerpoint/2010/main">
    <p:wheel spokes="8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4114800" y="5715000"/>
            <a:ext cx="4668838" cy="446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19"/>
              </a:avLst>
            </a:prstTxWarp>
          </a:bodyPr>
          <a:lstStyle/>
          <a:p>
            <a:pPr algn="ctr"/>
            <a:r>
              <a:rPr lang="fr-FR" sz="24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Diaporama  réalisé par  Pierre  ALLIEZ</a:t>
            </a: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914400" y="773113"/>
            <a:ext cx="2173288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A" sz="9600" b="1" dirty="0">
                <a:solidFill>
                  <a:srgbClr val="7F7F7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Fin</a:t>
            </a: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5410200" y="6172200"/>
            <a:ext cx="28653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FF0000"/>
                </a:solidFill>
                <a:latin typeface="Arial" charset="0"/>
                <a:cs typeface="+mn-cs"/>
              </a:rPr>
              <a:t>Ce </a:t>
            </a:r>
            <a:r>
              <a:rPr lang="fr-FR" sz="2400" dirty="0" smtClean="0">
                <a:solidFill>
                  <a:srgbClr val="FF0000"/>
                </a:solidFill>
                <a:latin typeface="Arial" charset="0"/>
                <a:cs typeface="+mn-cs"/>
              </a:rPr>
              <a:t>26 </a:t>
            </a:r>
            <a:r>
              <a:rPr lang="fr-FR" sz="2400" dirty="0">
                <a:solidFill>
                  <a:srgbClr val="FF0000"/>
                </a:solidFill>
                <a:latin typeface="Arial" charset="0"/>
                <a:cs typeface="+mn-cs"/>
              </a:rPr>
              <a:t>octobre 2011</a:t>
            </a:r>
            <a:endParaRPr lang="fr-FR" b="1" dirty="0">
              <a:solidFill>
                <a:srgbClr val="FF0000"/>
              </a:solidFill>
              <a:latin typeface="Arial" charset="0"/>
              <a:cs typeface="+mn-cs"/>
            </a:endParaRPr>
          </a:p>
        </p:txBody>
      </p:sp>
      <p:pic>
        <p:nvPicPr>
          <p:cNvPr id="6154" name="Picture 10" descr="&#10;TimbreMoi.jpg                                                  000479ECMacintosh HD                   BDC30117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482975"/>
            <a:ext cx="212090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2012950" y="2538413"/>
            <a:ext cx="1841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fr-FR" dirty="0"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24595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--</a:t>
            </a:r>
            <a:r>
              <a:rPr lang="fr-FR" dirty="0" smtClean="0"/>
              <a:t>La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45959560"/>
      </p:ext>
    </p:extLst>
  </p:cSld>
  <p:clrMapOvr>
    <a:masterClrMapping/>
  </p:clrMapOvr>
  <p:transition xmlns:p14="http://schemas.microsoft.com/office/powerpoint/2010/main" spd="slow" advTm="7000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FF">
            <a:alpha val="58000"/>
          </a:srgbClr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FF">
            <a:alpha val="58000"/>
          </a:srgbClr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114</Words>
  <Application>Microsoft Macintosh PowerPoint</Application>
  <PresentationFormat>Présentation à l'écran (4:3)</PresentationFormat>
  <Paragraphs>50</Paragraphs>
  <Slides>30</Slides>
  <Notes>29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Vive notre amitié </dc:title>
  <dc:creator>Amitie45F</dc:creator>
  <cp:lastModifiedBy>Utilisateur de Microsoft Office</cp:lastModifiedBy>
  <cp:revision>58</cp:revision>
  <dcterms:created xsi:type="dcterms:W3CDTF">2006-10-17T09:12:09Z</dcterms:created>
  <dcterms:modified xsi:type="dcterms:W3CDTF">2011-10-26T16:19:59Z</dcterms:modified>
</cp:coreProperties>
</file>