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70" r:id="rId2"/>
    <p:sldId id="256" r:id="rId3"/>
    <p:sldId id="258" r:id="rId4"/>
    <p:sldId id="259" r:id="rId5"/>
    <p:sldId id="281" r:id="rId6"/>
    <p:sldId id="280" r:id="rId7"/>
    <p:sldId id="282" r:id="rId8"/>
    <p:sldId id="264" r:id="rId9"/>
    <p:sldId id="278" r:id="rId10"/>
    <p:sldId id="266" r:id="rId11"/>
    <p:sldId id="260" r:id="rId12"/>
    <p:sldId id="283" r:id="rId13"/>
    <p:sldId id="261" r:id="rId14"/>
    <p:sldId id="284" r:id="rId15"/>
    <p:sldId id="262" r:id="rId16"/>
    <p:sldId id="285" r:id="rId17"/>
    <p:sldId id="273" r:id="rId18"/>
    <p:sldId id="263" r:id="rId19"/>
    <p:sldId id="267" r:id="rId20"/>
    <p:sldId id="272" r:id="rId21"/>
    <p:sldId id="279" r:id="rId22"/>
    <p:sldId id="277" r:id="rId23"/>
    <p:sldId id="275" r:id="rId24"/>
    <p:sldId id="274" r:id="rId25"/>
    <p:sldId id="276" r:id="rId26"/>
    <p:sldId id="269" r:id="rId27"/>
    <p:sldId id="271" r:id="rId28"/>
    <p:sldId id="268" r:id="rId29"/>
    <p:sldId id="265" r:id="rId30"/>
    <p:sldId id="257" r:id="rId31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26" autoAdjust="0"/>
  </p:normalViewPr>
  <p:slideViewPr>
    <p:cSldViewPr>
      <p:cViewPr varScale="1">
        <p:scale>
          <a:sx n="70" d="100"/>
          <a:sy n="70" d="100"/>
        </p:scale>
        <p:origin x="-48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effectLst/>
              </a:defRPr>
            </a:lvl1pPr>
          </a:lstStyle>
          <a:p>
            <a:pPr>
              <a:defRPr/>
            </a:pPr>
            <a:fld id="{BF3B3640-B8FB-419F-84BB-A6529E094A0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D896E6-C03E-4CE3-8833-8E059F75967A}" type="slidenum">
              <a:rPr lang="en-US"/>
              <a:pPr/>
              <a:t>1</a:t>
            </a:fld>
            <a:endParaRPr lang="en-US"/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324386-8FA9-43E8-A8B9-1DD3A0AECC44}" type="slidenum">
              <a:rPr lang="en-US"/>
              <a:pPr/>
              <a:t>2</a:t>
            </a:fld>
            <a:endParaRPr lang="en-US"/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E0663D3-9AAA-4F05-9FC9-5F0CB3247DFF}" type="slidenum">
              <a:rPr lang="en-US"/>
              <a:pPr/>
              <a:t>3</a:t>
            </a:fld>
            <a:endParaRPr lang="en-US"/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6CB054-BE46-4B10-95E0-489D5B390A37}" type="slidenum">
              <a:rPr lang="en-US"/>
              <a:pPr/>
              <a:t>4</a:t>
            </a:fld>
            <a:endParaRPr lang="en-US"/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3C7363-D087-445E-9EE3-116F3C752D28}" type="slidenum">
              <a:rPr lang="en-US"/>
              <a:pPr/>
              <a:t>5</a:t>
            </a:fld>
            <a:endParaRPr lang="en-US"/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E8320D-A0AD-402D-9BFF-056891ED15D7}" type="slidenum">
              <a:rPr lang="en-US"/>
              <a:pPr/>
              <a:t>6</a:t>
            </a:fld>
            <a:endParaRPr lang="en-US"/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076A9F-3E42-4026-801F-8AC30794AAAA}" type="slidenum">
              <a:rPr lang="en-US"/>
              <a:pPr/>
              <a:t>7</a:t>
            </a:fld>
            <a:endParaRPr lang="en-US"/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E86600F-4B9F-46AB-9A93-CC34FBF81EAD}" type="slidenum">
              <a:rPr lang="en-US"/>
              <a:pPr/>
              <a:t>8</a:t>
            </a:fld>
            <a:endParaRPr lang="en-US"/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792AA0-80B7-4CF9-ABF5-03A9D101962E}" type="slidenum">
              <a:rPr lang="en-US"/>
              <a:pPr/>
              <a:t>9</a:t>
            </a:fld>
            <a:endParaRPr lang="en-US"/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25B32D-0B88-4D9D-B480-EA17BF193C01}" type="slidenum">
              <a:rPr lang="en-US"/>
              <a:pPr/>
              <a:t>10</a:t>
            </a:fld>
            <a:endParaRPr lang="en-US"/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B5709F-2CBE-4D6C-A574-CF26900FF3A2}" type="slidenum">
              <a:rPr lang="en-US"/>
              <a:pPr/>
              <a:t>11</a:t>
            </a:fld>
            <a:endParaRPr lang="en-US"/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CB59C9-A651-47C8-A85E-2A7454BA3946}" type="slidenum">
              <a:rPr lang="en-US"/>
              <a:pPr/>
              <a:t>12</a:t>
            </a:fld>
            <a:endParaRPr lang="en-US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9717D9-9185-4214-B34E-03C36AE5DC45}" type="slidenum">
              <a:rPr lang="en-US"/>
              <a:pPr/>
              <a:t>13</a:t>
            </a:fld>
            <a:endParaRPr lang="en-US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83D3FA8-48E5-4A98-8551-CDDD2E76C682}" type="slidenum">
              <a:rPr lang="en-US"/>
              <a:pPr/>
              <a:t>14</a:t>
            </a:fld>
            <a:endParaRPr lang="en-US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C94D01-47C3-4B9D-BCF0-8F257D986515}" type="slidenum">
              <a:rPr lang="en-US"/>
              <a:pPr/>
              <a:t>15</a:t>
            </a:fld>
            <a:endParaRPr lang="en-US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111C9C8-9F86-4EFA-AAE6-31778A279A72}" type="slidenum">
              <a:rPr lang="en-US"/>
              <a:pPr/>
              <a:t>16</a:t>
            </a:fld>
            <a:endParaRPr lang="en-US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ABE38B-A01C-4679-BCA2-33223F250DE1}" type="slidenum">
              <a:rPr lang="en-US"/>
              <a:pPr/>
              <a:t>17</a:t>
            </a:fld>
            <a:endParaRPr lang="en-US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803862-EC8B-49BF-A237-6B89D6C65258}" type="slidenum">
              <a:rPr lang="en-US"/>
              <a:pPr/>
              <a:t>18</a:t>
            </a:fld>
            <a:endParaRPr lang="en-US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B5CA00-0704-45C4-9C38-76BD3FE289F1}" type="slidenum">
              <a:rPr lang="en-US"/>
              <a:pPr/>
              <a:t>19</a:t>
            </a:fld>
            <a:endParaRPr lang="en-US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2DC2D2-1FBD-48FF-A69C-274BC8F409BE}" type="slidenum">
              <a:rPr lang="en-US"/>
              <a:pPr/>
              <a:t>20</a:t>
            </a:fld>
            <a:endParaRPr lang="en-US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FB7C70-29CD-47B7-BB68-A262B9500CE6}" type="slidenum">
              <a:rPr lang="en-US"/>
              <a:pPr/>
              <a:t>21</a:t>
            </a:fld>
            <a:endParaRPr lang="en-US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F8A53CB-4339-4B98-AF81-75967A166C85}" type="slidenum">
              <a:rPr lang="en-US"/>
              <a:pPr/>
              <a:t>22</a:t>
            </a:fld>
            <a:endParaRPr lang="en-US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421C59A-EB67-4526-B8D3-E75ACF37CE91}" type="slidenum">
              <a:rPr lang="en-US"/>
              <a:pPr/>
              <a:t>23</a:t>
            </a:fld>
            <a:endParaRPr lang="en-US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E00ABD-1495-49BD-9BC3-0B37F9252041}" type="slidenum">
              <a:rPr lang="en-US"/>
              <a:pPr/>
              <a:t>24</a:t>
            </a:fld>
            <a:endParaRPr lang="en-US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EDE5A93-6D1B-4F02-ABB4-7EB0552F397A}" type="slidenum">
              <a:rPr lang="en-US"/>
              <a:pPr/>
              <a:t>25</a:t>
            </a:fld>
            <a:endParaRPr lang="en-US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C7EAF2-33F7-49D2-A1B3-0BB33C9DE8B0}" type="slidenum">
              <a:rPr lang="en-US"/>
              <a:pPr/>
              <a:t>26</a:t>
            </a:fld>
            <a:endParaRPr lang="en-US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1C572A8-0DB5-496D-B0CA-2A8513B28B7B}" type="slidenum">
              <a:rPr lang="en-US"/>
              <a:pPr/>
              <a:t>27</a:t>
            </a:fld>
            <a:endParaRPr lang="en-US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E9AED6-7596-4FF7-90DE-A3EF5D43EDD1}" type="slidenum">
              <a:rPr lang="en-US"/>
              <a:pPr/>
              <a:t>28</a:t>
            </a:fld>
            <a:endParaRPr lang="en-US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F30C059-C887-4FB7-A688-F0C2271F6751}" type="slidenum">
              <a:rPr lang="en-US"/>
              <a:pPr/>
              <a:t>29</a:t>
            </a:fld>
            <a:endParaRPr lang="en-US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42F3634-793C-48AE-A741-E3CFF2FF3B86}" type="slidenum">
              <a:rPr lang="en-US"/>
              <a:pPr/>
              <a:t>30</a:t>
            </a:fld>
            <a:endParaRPr lang="en-US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1B3D5-49BF-4DAC-B6E3-E409B0FC03C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66906D-8333-488E-9A1E-DF07999AEBEE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2C9002-3C23-4D69-B2FA-2A1000D29217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ECDA3B-098A-4DD0-A6CA-123F3361C0C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0D13CC-D880-4D25-8AE5-718291981F32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B00C8-7E92-4B9A-B921-5D863ED44420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9211C-9630-4A9C-A424-481337DE0EA6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7D479-704A-4043-B12E-D26473F654D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0B99A-E5CA-48BC-8FC5-92FFEA6298C4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87C8B-D8A4-46BD-A3FF-24DE6F64DCB1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13D60-E268-455C-9D17-85EA2522F64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Ovr>
    <a:masterClrMapping/>
  </p:clrMapOvr>
  <p:transition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smtClean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effectLst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/>
              </a:defRPr>
            </a:lvl1pPr>
          </a:lstStyle>
          <a:p>
            <a:pPr>
              <a:defRPr/>
            </a:pPr>
            <a:fld id="{1A3C338B-7A0B-42F2-95F0-F2D96271CBEA}" type="slidenum">
              <a:rPr lang="en-US"/>
              <a:pPr>
                <a:defRPr/>
              </a:pPr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Click="0" advTm="6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gif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795055138_d76e771bf0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0" y="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>
                <a:solidFill>
                  <a:schemeClr val="bg1"/>
                </a:solidFill>
                <a:effectLst/>
              </a:rPr>
              <a:t>SamsChoice Productions Proudly Presents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3124200"/>
            <a:ext cx="9144000" cy="143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8800">
                <a:solidFill>
                  <a:schemeClr val="bg1"/>
                </a:solidFill>
                <a:effectLst/>
              </a:rPr>
              <a:t>An artistic view…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4191000" y="6153150"/>
            <a:ext cx="4464050" cy="70485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r>
              <a:rPr lang="fr-FR" sz="4000" kern="10">
                <a:ln w="381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rgbClr val="FF3300"/>
                </a:solidFill>
                <a:effectLst>
                  <a:outerShdw dist="35921" dir="2700000" sy="50000" rotWithShape="0">
                    <a:srgbClr val="875B0D"/>
                  </a:outerShdw>
                </a:effectLst>
                <a:latin typeface="Arial Black"/>
              </a:rPr>
              <a:t>Automatique</a:t>
            </a:r>
          </a:p>
        </p:txBody>
      </p:sp>
      <p:pic>
        <p:nvPicPr>
          <p:cNvPr id="2055" name="Image 9" descr="logo musique 009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" y="5657850"/>
            <a:ext cx="1500188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>
    <p:sndAc>
      <p:stSnd loop="1">
        <p:snd r:embed="rId3" name="62Olympic Fanfa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1794053289_1dac1740d2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794055633_847eec91f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794058017_1c0e746cab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794070491_9a63783e50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1794063045_fb05fc80f5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1794066201_32f7e76790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794208131_9bc854c965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794930044_f5944eeac9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794216921_91bfaeadf3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794066629_86cd71793c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794070105_b47b07cdd2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794076019_c8c1d85ddf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794092143_af8dcdfc35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794196631_3484a0eddf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7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794188549_187f52d7b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95044768_383e54ce19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94201539_95c7b09472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794894610_e6d8b2113c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794908904_58b0ca54f4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794909734_68ed663f73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795035896_8154e6e83c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795037534_762f96443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795042274_32a795fc60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1795036638_17420acf5a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795054278_89859e3fb9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794911304_13416a100c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794899332_20e1689858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794215155_c9c3d06361_b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0" y="6172200"/>
            <a:ext cx="9144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2800">
                <a:solidFill>
                  <a:srgbClr val="FF0000"/>
                </a:solidFill>
                <a:effectLst/>
              </a:rPr>
              <a:t>        </a:t>
            </a:r>
          </a:p>
        </p:txBody>
      </p:sp>
      <p:pic>
        <p:nvPicPr>
          <p:cNvPr id="31747" name="Picture 4" descr="1795059260_1cc60a86b2_b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202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>
            <a:off x="4114800" y="1447800"/>
            <a:ext cx="1008063" cy="6921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fr-FR" sz="80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Comic Sans MS"/>
              </a:rPr>
              <a:t>Fin</a:t>
            </a:r>
          </a:p>
        </p:txBody>
      </p:sp>
      <p:sp>
        <p:nvSpPr>
          <p:cNvPr id="31751" name="WordArt 7" descr="Rayures étroites verticales">
            <a:hlinkClick r:id="" action="ppaction://hlinkshowjump?jump=endshow"/>
            <a:hlinkHover r:id="" action="ppaction://hlinkshowjump?jump=nextslide"/>
          </p:cNvPr>
          <p:cNvSpPr>
            <a:spLocks noChangeArrowheads="1" noChangeShapeType="1" noTextEdit="1"/>
          </p:cNvSpPr>
          <p:nvPr/>
        </p:nvSpPr>
        <p:spPr bwMode="auto">
          <a:xfrm>
            <a:off x="609600" y="5867400"/>
            <a:ext cx="1366838" cy="72390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r>
              <a:rPr lang="fr-FR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Sortie</a:t>
            </a:r>
          </a:p>
        </p:txBody>
      </p:sp>
      <p:sp>
        <p:nvSpPr>
          <p:cNvPr id="31752" name="WordArt 10" descr="Parchemin">
            <a:hlinkClick r:id="" action="ppaction://hlinkshowjump?jump=firstslide"/>
          </p:cNvPr>
          <p:cNvSpPr>
            <a:spLocks noChangeArrowheads="1" noChangeShapeType="1" noTextEdit="1"/>
          </p:cNvSpPr>
          <p:nvPr/>
        </p:nvSpPr>
        <p:spPr bwMode="auto">
          <a:xfrm>
            <a:off x="6296025" y="6172200"/>
            <a:ext cx="28479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r>
              <a:rPr lang="fr-FR" kern="10">
                <a:ln w="9525"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latin typeface="Arial Black"/>
              </a:rPr>
              <a:t>Revenir au Début</a:t>
            </a:r>
          </a:p>
        </p:txBody>
      </p:sp>
      <p:pic>
        <p:nvPicPr>
          <p:cNvPr id="31753" name="Picture 9" descr="bye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248400" y="228600"/>
            <a:ext cx="1728788" cy="5762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7000">
    <p:sndAc>
      <p:stSnd loop="1">
        <p:snd r:embed="rId3" name="crowdchee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37</Words>
  <Application>Microsoft PowerPoint</Application>
  <PresentationFormat>Affichage à l'écran (4:3)</PresentationFormat>
  <Paragraphs>33</Paragraphs>
  <Slides>30</Slides>
  <Notes>30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Times New Roman</vt:lpstr>
      <vt:lpstr>Arial</vt:lpstr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SamsChoice</dc:creator>
  <cp:lastModifiedBy>ROGER</cp:lastModifiedBy>
  <cp:revision>15</cp:revision>
  <dcterms:created xsi:type="dcterms:W3CDTF">2003-05-29T15:00:57Z</dcterms:created>
  <dcterms:modified xsi:type="dcterms:W3CDTF">2011-10-30T11:32:27Z</dcterms:modified>
</cp:coreProperties>
</file>