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1" r:id="rId3"/>
    <p:sldId id="758" r:id="rId4"/>
    <p:sldId id="759" r:id="rId5"/>
    <p:sldId id="760" r:id="rId6"/>
    <p:sldId id="761" r:id="rId7"/>
    <p:sldId id="762" r:id="rId8"/>
    <p:sldId id="763" r:id="rId9"/>
    <p:sldId id="764" r:id="rId10"/>
    <p:sldId id="765" r:id="rId11"/>
    <p:sldId id="766" r:id="rId12"/>
    <p:sldId id="767" r:id="rId13"/>
    <p:sldId id="768" r:id="rId14"/>
    <p:sldId id="769" r:id="rId15"/>
    <p:sldId id="770" r:id="rId16"/>
    <p:sldId id="771" r:id="rId17"/>
    <p:sldId id="772" r:id="rId18"/>
    <p:sldId id="393" r:id="rId19"/>
    <p:sldId id="394" r:id="rId20"/>
    <p:sldId id="725" r:id="rId21"/>
    <p:sldId id="584" r:id="rId22"/>
    <p:sldId id="786" r:id="rId23"/>
    <p:sldId id="788" r:id="rId24"/>
    <p:sldId id="773" r:id="rId25"/>
    <p:sldId id="774" r:id="rId26"/>
    <p:sldId id="775" r:id="rId27"/>
    <p:sldId id="776" r:id="rId28"/>
    <p:sldId id="777" r:id="rId29"/>
    <p:sldId id="778" r:id="rId30"/>
    <p:sldId id="779" r:id="rId31"/>
    <p:sldId id="780" r:id="rId32"/>
    <p:sldId id="781" r:id="rId33"/>
    <p:sldId id="782" r:id="rId34"/>
    <p:sldId id="783" r:id="rId35"/>
    <p:sldId id="784" r:id="rId36"/>
    <p:sldId id="785" r:id="rId37"/>
    <p:sldId id="787" r:id="rId3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7" autoAdjust="0"/>
    <p:restoredTop sz="94675" autoAdjust="0"/>
  </p:normalViewPr>
  <p:slideViewPr>
    <p:cSldViewPr>
      <p:cViewPr varScale="1">
        <p:scale>
          <a:sx n="85" d="100"/>
          <a:sy n="85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irelight title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367230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219200"/>
            <a:ext cx="6400800" cy="1600200"/>
          </a:xfrm>
        </p:spPr>
        <p:txBody>
          <a:bodyPr anchor="b" anchorCtr="0"/>
          <a:lstStyle>
            <a:lvl1pPr algn="l">
              <a:defRPr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2971800"/>
            <a:ext cx="5715000" cy="1295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5943600"/>
            <a:ext cx="2133600" cy="228600"/>
          </a:xfrm>
        </p:spPr>
        <p:txBody>
          <a:bodyPr/>
          <a:lstStyle>
            <a:lvl1pPr algn="l">
              <a:defRPr/>
            </a:lvl1pPr>
          </a:lstStyle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5715000"/>
            <a:ext cx="2667000" cy="22860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248400"/>
            <a:ext cx="533400" cy="228600"/>
          </a:xfrm>
        </p:spPr>
        <p:txBody>
          <a:bodyPr/>
          <a:lstStyle>
            <a:lvl1pPr algn="l">
              <a:defRPr/>
            </a:lvl1pPr>
          </a:lstStyle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irelight section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3048000"/>
            <a:ext cx="9144000" cy="381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0" y="2057400"/>
            <a:ext cx="7391400" cy="1590675"/>
          </a:xfrm>
        </p:spPr>
        <p:txBody>
          <a:bodyPr anchor="b" anchorCtr="0">
            <a:normAutofit/>
          </a:bodyPr>
          <a:lstStyle>
            <a:lvl1pPr algn="ctr">
              <a:defRPr sz="4400" b="0" i="0" cap="none" baseline="0"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77546" y="3810000"/>
            <a:ext cx="5388909" cy="14239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FontTx/>
              <a:buNone/>
              <a:defRPr sz="1800" kern="120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057401"/>
            <a:ext cx="2743200" cy="3898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57401"/>
            <a:ext cx="2743200" cy="3898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967753"/>
            <a:ext cx="274320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819400"/>
            <a:ext cx="2743200" cy="3136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1967753"/>
            <a:ext cx="274320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819400"/>
            <a:ext cx="2743200" cy="3136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ntent caption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9144000" cy="60953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25" y="438150"/>
            <a:ext cx="2743200" cy="1618488"/>
          </a:xfrm>
        </p:spPr>
        <p:txBody>
          <a:bodyPr anchor="ctr" anchorCtr="0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438150"/>
            <a:ext cx="4419600" cy="5118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439" y="2514600"/>
            <a:ext cx="1985962" cy="23622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ntent caption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9144000" cy="60953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25" y="438150"/>
            <a:ext cx="2743200" cy="161925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050" y="685800"/>
            <a:ext cx="5264150" cy="4648200"/>
          </a:xfrm>
          <a:prstGeom prst="ellipse">
            <a:avLst/>
          </a:prstGeom>
          <a:ln w="127000">
            <a:solidFill>
              <a:schemeClr val="tx1">
                <a:alpha val="10000"/>
              </a:schemeClr>
            </a:solidFill>
          </a:ln>
          <a:effectLst>
            <a:innerShdw blurRad="190500">
              <a:prstClr val="black">
                <a:alpha val="75000"/>
              </a:prstClr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2104" y="2514600"/>
            <a:ext cx="1984248" cy="2359152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>
              <a:buNone/>
              <a:defRPr sz="1400" kern="1200">
                <a:gradFill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4209" y="2057400"/>
            <a:ext cx="5678424" cy="3886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533400"/>
            <a:ext cx="1752600" cy="43433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533401"/>
            <a:ext cx="5029200" cy="5422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irelight content.png"/>
          <p:cNvPicPr>
            <a:picLocks noChangeAspect="1"/>
          </p:cNvPicPr>
          <p:nvPr/>
        </p:nvPicPr>
        <p:blipFill>
          <a:blip r:embed="rId13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2057400"/>
            <a:ext cx="5029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0" y="6477000"/>
            <a:ext cx="21336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10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fld id="{13081E30-B4A7-405A-A04E-0851BD761CA3}" type="datetimeFigureOut">
              <a:rPr lang="fr-FR" smtClean="0"/>
              <a:pPr/>
              <a:t>26/10/2011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77000"/>
            <a:ext cx="28956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0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248400"/>
            <a:ext cx="5334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11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fld id="{16836247-5793-40E4-8B20-FD4259B6C8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 spc="0" baseline="0">
          <a:gradFill flip="none" rotWithShape="1"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  <a:tileRect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FontTx/>
        <a:buBlip>
          <a:blip r:embed="rId14"/>
        </a:buBlip>
        <a:defRPr sz="20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1500"/>
        </a:spcBef>
        <a:buFontTx/>
        <a:buBlip>
          <a:blip r:embed="rId15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1500"/>
        </a:spcBef>
        <a:buFontTx/>
        <a:buBlip>
          <a:blip r:embed="rId15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253808" cy="4968552"/>
          </a:xfrm>
        </p:spPr>
        <p:txBody>
          <a:bodyPr>
            <a:normAutofit/>
          </a:bodyPr>
          <a:lstStyle/>
          <a:p>
            <a:r>
              <a:rPr lang="fr-FR" sz="8000" dirty="0" smtClean="0">
                <a:latin typeface="Curlz MT" pitchFamily="82" charset="0"/>
              </a:rPr>
              <a:t>Un voyage dans l’univers de </a:t>
            </a:r>
            <a:r>
              <a:rPr lang="fr-FR" sz="8000" dirty="0" err="1" smtClean="0">
                <a:latin typeface="Curlz MT" pitchFamily="82" charset="0"/>
              </a:rPr>
              <a:t>Cellou</a:t>
            </a:r>
            <a:r>
              <a:rPr lang="fr-FR" sz="8000" dirty="0" smtClean="0">
                <a:latin typeface="Curlz MT" pitchFamily="82" charset="0"/>
              </a:rPr>
              <a:t> Moreno Tari</a:t>
            </a:r>
            <a:endParaRPr lang="fr-FR" sz="8000" dirty="0">
              <a:latin typeface="Curlz MT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355976" y="623731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Curlz MT" pitchFamily="82" charset="0"/>
              </a:rPr>
              <a:t>Défilement  automatique</a:t>
            </a:r>
            <a:endParaRPr lang="fr-FR" sz="2800" dirty="0">
              <a:latin typeface="Curlz MT" pitchFamily="82" charset="0"/>
            </a:endParaRPr>
          </a:p>
        </p:txBody>
      </p:sp>
    </p:spTree>
  </p:cSld>
  <p:clrMapOvr>
    <a:masterClrMapping/>
  </p:clrMapOvr>
  <p:transition spd="slow" advClick="0" advTm="10000">
    <p:zoom/>
    <p:sndAc>
      <p:stSnd>
        <p:snd r:embed="rId2" name="La_Califfa_Sarah_Brightman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420888"/>
            <a:ext cx="8016180" cy="2016223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C00000"/>
                </a:solidFill>
                <a:latin typeface="French Script MT" pitchFamily="66" charset="0"/>
              </a:rPr>
              <a:t>Un tableau ne vit que par celui qui le regarde…</a:t>
            </a:r>
            <a:br>
              <a:rPr lang="fr-FR" b="1" dirty="0" smtClean="0">
                <a:solidFill>
                  <a:srgbClr val="C00000"/>
                </a:solidFill>
                <a:latin typeface="French Script MT" pitchFamily="66" charset="0"/>
              </a:rPr>
            </a:br>
            <a:r>
              <a:rPr lang="fr-FR" b="1" dirty="0" smtClean="0">
                <a:solidFill>
                  <a:srgbClr val="C00000"/>
                </a:solidFill>
                <a:latin typeface="French Script MT" pitchFamily="66" charset="0"/>
              </a:rPr>
              <a:t>Pablo Picasso</a:t>
            </a:r>
            <a:endParaRPr lang="fr-FR" b="1" dirty="0">
              <a:solidFill>
                <a:srgbClr val="C00000"/>
              </a:solidFill>
              <a:latin typeface="French Script MT" pitchFamily="66" charset="0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79512" y="5445224"/>
            <a:ext cx="7086943" cy="1296144"/>
          </a:xfrm>
        </p:spPr>
        <p:txBody>
          <a:bodyPr>
            <a:normAutofit fontScale="92500" lnSpcReduction="10000"/>
          </a:bodyPr>
          <a:lstStyle/>
          <a:p>
            <a:r>
              <a:rPr lang="fr-FR" sz="4400" b="1" dirty="0" smtClean="0">
                <a:solidFill>
                  <a:srgbClr val="C00000"/>
                </a:solidFill>
                <a:latin typeface="French Script MT" pitchFamily="66" charset="0"/>
              </a:rPr>
              <a:t>Laissez vous séduire par les peintures et les sculptures de </a:t>
            </a:r>
            <a:r>
              <a:rPr lang="fr-FR" sz="4400" b="1" dirty="0" err="1" smtClean="0">
                <a:solidFill>
                  <a:srgbClr val="C00000"/>
                </a:solidFill>
                <a:latin typeface="French Script MT" pitchFamily="66" charset="0"/>
              </a:rPr>
              <a:t>Cellou</a:t>
            </a:r>
            <a:endParaRPr lang="fr-FR" sz="4400" b="1" dirty="0">
              <a:solidFill>
                <a:srgbClr val="C00000"/>
              </a:solidFill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15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115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115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539553" y="404664"/>
            <a:ext cx="7920880" cy="6048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49438" y="188640"/>
            <a:ext cx="5445125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67544" y="404663"/>
            <a:ext cx="8280920" cy="60486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67544" y="188640"/>
            <a:ext cx="8352928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95275" y="188640"/>
            <a:ext cx="855345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16632"/>
            <a:ext cx="5143500" cy="65527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B.JPG"/>
          <p:cNvPicPr>
            <a:picLocks noGrp="1" noChangeAspect="1"/>
          </p:cNvPicPr>
          <p:nvPr isPhoto="1"/>
        </p:nvPicPr>
        <p:blipFill>
          <a:blip r:embed="rId2" cstate="email"/>
          <a:stretch>
            <a:fillRect/>
          </a:stretch>
        </p:blipFill>
        <p:spPr>
          <a:xfrm>
            <a:off x="2141730" y="188640"/>
            <a:ext cx="486054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293938" y="116632"/>
            <a:ext cx="4554537" cy="6624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B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998663" y="116632"/>
            <a:ext cx="5145087" cy="6624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  <p:sndAc>
      <p:stSnd>
        <p:snd r:embed="rId2" name="La_luna_Sarah_Brightman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260648"/>
            <a:ext cx="8496944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188640"/>
            <a:ext cx="8496944" cy="65527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5B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4320480" cy="5904656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 descr="8B.JPG"/>
          <p:cNvPicPr>
            <a:picLocks noGrp="1" noChangeAspect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>
          <a:xfrm>
            <a:off x="5076056" y="908720"/>
            <a:ext cx="3888432" cy="5832648"/>
          </a:xfr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12B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179512" y="188640"/>
            <a:ext cx="4248472" cy="5328592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 descr="13B.JPG"/>
          <p:cNvPicPr>
            <a:picLocks noGrp="1" noChangeAspect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>
          <a:xfrm>
            <a:off x="4788024" y="1340768"/>
            <a:ext cx="3960440" cy="5256584"/>
          </a:xfr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31B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395536" y="620688"/>
            <a:ext cx="3888432" cy="5760640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 descr="33B.JPG"/>
          <p:cNvPicPr>
            <a:picLocks noGrp="1" noChangeAspect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>
          <a:xfrm>
            <a:off x="4716016" y="1196752"/>
            <a:ext cx="3960440" cy="5400600"/>
          </a:xfr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34B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251520" y="476672"/>
            <a:ext cx="4176464" cy="4968552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 descr="35B.JPG"/>
          <p:cNvPicPr>
            <a:picLocks noGrp="1" noChangeAspect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>
          <a:xfrm>
            <a:off x="4932040" y="1988840"/>
            <a:ext cx="3744416" cy="4248472"/>
          </a:xfr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51520" y="332656"/>
            <a:ext cx="8568952" cy="6264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260648"/>
            <a:ext cx="5143500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98663" y="188640"/>
            <a:ext cx="5145087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98663" y="188640"/>
            <a:ext cx="5145087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98663" y="188640"/>
            <a:ext cx="5145087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260648"/>
            <a:ext cx="5143500" cy="640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98663" y="188640"/>
            <a:ext cx="5145087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16632"/>
            <a:ext cx="5143500" cy="6624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116632"/>
            <a:ext cx="5143500" cy="6624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B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779912" y="188640"/>
            <a:ext cx="5143500" cy="64807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23528" y="476672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dirty="0" smtClean="0">
              <a:latin typeface="Curlz MT" pitchFamily="82" charset="0"/>
            </a:endParaRPr>
          </a:p>
          <a:p>
            <a:endParaRPr lang="fr-FR" sz="2800" dirty="0" smtClean="0">
              <a:latin typeface="Curlz MT" pitchFamily="82" charset="0"/>
            </a:endParaRPr>
          </a:p>
          <a:p>
            <a:endParaRPr lang="fr-FR" sz="2800" dirty="0" smtClean="0">
              <a:latin typeface="Curlz MT" pitchFamily="82" charset="0"/>
            </a:endParaRPr>
          </a:p>
          <a:p>
            <a:endParaRPr lang="fr-FR" sz="2800" dirty="0" smtClean="0">
              <a:latin typeface="Curlz MT" pitchFamily="82" charset="0"/>
            </a:endParaRPr>
          </a:p>
          <a:p>
            <a:endParaRPr lang="fr-FR" sz="2800" dirty="0" smtClean="0">
              <a:latin typeface="Curlz MT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1520" y="620688"/>
            <a:ext cx="32403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>
                <a:latin typeface="Curlz MT" pitchFamily="82" charset="0"/>
              </a:rPr>
              <a:t>Peintures et Sculptures </a:t>
            </a:r>
            <a:r>
              <a:rPr lang="fr-FR" sz="2400" u="sng" dirty="0" smtClean="0">
                <a:latin typeface="Curlz MT" pitchFamily="82" charset="0"/>
              </a:rPr>
              <a:t>:</a:t>
            </a:r>
          </a:p>
          <a:p>
            <a:endParaRPr lang="fr-FR" sz="2400" dirty="0" smtClean="0">
              <a:latin typeface="Curlz MT" pitchFamily="82" charset="0"/>
            </a:endParaRPr>
          </a:p>
          <a:p>
            <a:r>
              <a:rPr lang="fr-FR" sz="2400" dirty="0" err="1" smtClean="0">
                <a:latin typeface="Curlz MT" pitchFamily="82" charset="0"/>
              </a:rPr>
              <a:t>Cellou</a:t>
            </a:r>
            <a:r>
              <a:rPr lang="fr-FR" sz="2400" dirty="0" smtClean="0">
                <a:latin typeface="Curlz MT" pitchFamily="82" charset="0"/>
              </a:rPr>
              <a:t> Moreno Tari</a:t>
            </a:r>
          </a:p>
          <a:p>
            <a:endParaRPr lang="fr-FR" sz="2400" dirty="0" smtClean="0">
              <a:latin typeface="Curlz MT" pitchFamily="82" charset="0"/>
            </a:endParaRPr>
          </a:p>
          <a:p>
            <a:endParaRPr lang="fr-FR" sz="2400" dirty="0" smtClean="0">
              <a:latin typeface="Curlz MT" pitchFamily="82" charset="0"/>
            </a:endParaRPr>
          </a:p>
          <a:p>
            <a:endParaRPr lang="fr-FR" sz="2400" dirty="0" smtClean="0">
              <a:latin typeface="Curlz MT" pitchFamily="82" charset="0"/>
            </a:endParaRPr>
          </a:p>
          <a:p>
            <a:endParaRPr lang="fr-FR" sz="2400" dirty="0" smtClean="0">
              <a:latin typeface="Curlz MT" pitchFamily="82" charset="0"/>
            </a:endParaRPr>
          </a:p>
          <a:p>
            <a:r>
              <a:rPr lang="fr-FR" sz="2400" b="1" u="sng" dirty="0" smtClean="0">
                <a:latin typeface="Curlz MT" pitchFamily="82" charset="0"/>
              </a:rPr>
              <a:t>Musique :</a:t>
            </a:r>
          </a:p>
          <a:p>
            <a:endParaRPr lang="fr-FR" sz="2400" dirty="0" smtClean="0">
              <a:latin typeface="Curlz MT" pitchFamily="82" charset="0"/>
            </a:endParaRPr>
          </a:p>
          <a:p>
            <a:r>
              <a:rPr lang="fr-FR" sz="2400" dirty="0" smtClean="0">
                <a:latin typeface="Curlz MT" pitchFamily="82" charset="0"/>
              </a:rPr>
              <a:t>Sarah </a:t>
            </a:r>
            <a:r>
              <a:rPr lang="fr-FR" sz="2400" dirty="0" err="1" smtClean="0">
                <a:latin typeface="Curlz MT" pitchFamily="82" charset="0"/>
              </a:rPr>
              <a:t>Brightman</a:t>
            </a:r>
            <a:r>
              <a:rPr lang="fr-FR" sz="2400" dirty="0" smtClean="0">
                <a:latin typeface="Curlz MT" pitchFamily="82" charset="0"/>
              </a:rPr>
              <a:t> chante :</a:t>
            </a:r>
          </a:p>
          <a:p>
            <a:r>
              <a:rPr lang="fr-FR" sz="2400" dirty="0" smtClean="0">
                <a:latin typeface="Curlz MT" pitchFamily="82" charset="0"/>
              </a:rPr>
              <a:t>« La </a:t>
            </a:r>
            <a:r>
              <a:rPr lang="fr-FR" sz="2400" dirty="0" err="1" smtClean="0">
                <a:latin typeface="Curlz MT" pitchFamily="82" charset="0"/>
              </a:rPr>
              <a:t>Califfa</a:t>
            </a:r>
            <a:r>
              <a:rPr lang="fr-FR" sz="2400" dirty="0" smtClean="0">
                <a:latin typeface="Curlz MT" pitchFamily="82" charset="0"/>
              </a:rPr>
              <a:t> » et « La Luna » extraits de son album : La Luna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6381328"/>
            <a:ext cx="36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urlz MT" pitchFamily="82" charset="0"/>
              </a:rPr>
              <a:t>  Montage  :  Maryse et Jean Marie</a:t>
            </a:r>
            <a:endParaRPr lang="fr-FR" dirty="0">
              <a:latin typeface="Curlz MT" pitchFamily="82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5">
  <a:themeElements>
    <a:clrScheme name="Firelight">
      <a:dk1>
        <a:sysClr val="windowText" lastClr="000000"/>
      </a:dk1>
      <a:lt1>
        <a:sysClr val="window" lastClr="FFFFFF"/>
      </a:lt1>
      <a:dk2>
        <a:srgbClr val="9F1C00"/>
      </a:dk2>
      <a:lt2>
        <a:srgbClr val="EEECE1"/>
      </a:lt2>
      <a:accent1>
        <a:srgbClr val="FF881F"/>
      </a:accent1>
      <a:accent2>
        <a:srgbClr val="771C00"/>
      </a:accent2>
      <a:accent3>
        <a:srgbClr val="576A2C"/>
      </a:accent3>
      <a:accent4>
        <a:srgbClr val="A24D00"/>
      </a:accent4>
      <a:accent5>
        <a:srgbClr val="244872"/>
      </a:accent5>
      <a:accent6>
        <a:srgbClr val="5E341C"/>
      </a:accent6>
      <a:hlink>
        <a:srgbClr val="FF912E"/>
      </a:hlink>
      <a:folHlink>
        <a:srgbClr val="B5CB83"/>
      </a:folHlink>
    </a:clrScheme>
    <a:fontScheme name="Firelight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irelight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100000">
              <a:schemeClr val="phClr">
                <a:tint val="100000"/>
                <a:shade val="80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path path="circle">
            <a:fillToRect l="25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8100" cap="flat" cmpd="sng" algn="ctr">
          <a:solidFill>
            <a:schemeClr val="phClr">
              <a:shade val="95000"/>
              <a:alpha val="90000"/>
            </a:schemeClr>
          </a:solidFill>
          <a:prstDash val="solid"/>
        </a:ln>
        <a:ln w="76200" cap="flat" cmpd="sng" algn="ctr">
          <a:solidFill>
            <a:schemeClr val="phClr">
              <a:shade val="95000"/>
              <a:alpha val="50000"/>
            </a:schemeClr>
          </a:solidFill>
          <a:prstDash val="solid"/>
        </a:ln>
      </a:lnStyleLst>
      <a:effectStyleLst>
        <a:effectStyle>
          <a:effectLst>
            <a:innerShdw blurRad="63500">
              <a:srgbClr val="000000">
                <a:alpha val="60000"/>
              </a:srgbClr>
            </a:innerShdw>
          </a:effectLst>
        </a:effectStyle>
        <a:effectStyle>
          <a:effectLst>
            <a:innerShdw blurRad="63500">
              <a:srgbClr val="000000">
                <a:alpha val="50000"/>
              </a:srgbClr>
            </a:innerShdw>
            <a:outerShdw blurRad="76200" dist="38100" sx="101000" sy="101000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63500">
              <a:srgbClr val="000000">
                <a:alpha val="5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4200000"/>
            </a:lightRig>
          </a:scene3d>
          <a:sp3d prstMaterial="softmetal">
            <a:bevelT w="63500" h="254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accent1">
                <a:shade val="45000"/>
                <a:satMod val="125000"/>
              </a:schemeClr>
            </a:gs>
            <a:gs pos="100000">
              <a:schemeClr val="phClr">
                <a:shade val="55000"/>
                <a:satMod val="125000"/>
              </a:schemeClr>
            </a:gs>
          </a:gsLst>
          <a:lin ang="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Thème5</Template>
  <TotalTime>202</TotalTime>
  <Words>53</Words>
  <Application>Microsoft Office PowerPoint</Application>
  <PresentationFormat>Affichage à l'écran (4:3)</PresentationFormat>
  <Paragraphs>19</Paragraphs>
  <Slides>37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Thème5</vt:lpstr>
      <vt:lpstr>Un voyage dans l’univers de Cellou Moreno Tari</vt:lpstr>
      <vt:lpstr>Un tableau ne vit que par celui qui le regarde… Pablo Picasso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voyage dans l’univers de Cellou Moreno Tari</dc:title>
  <dc:creator>maryse et jean marie</dc:creator>
  <cp:lastModifiedBy>maryse et jean marie</cp:lastModifiedBy>
  <cp:revision>27</cp:revision>
  <dcterms:created xsi:type="dcterms:W3CDTF">2011-10-15T16:38:21Z</dcterms:created>
  <dcterms:modified xsi:type="dcterms:W3CDTF">2011-10-26T11:51:09Z</dcterms:modified>
</cp:coreProperties>
</file>