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9B8B3-F216-4339-8F3F-FF4C355564B1}" type="datetimeFigureOut">
              <a:rPr lang="fr-FR" smtClean="0"/>
              <a:pPr/>
              <a:t>23/10/2011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E1F35-086D-42CF-9575-0AE9F77C3E9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IMG_34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11560" y="2564904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Coude à 87.3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31640" y="4005064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Coude à 22.3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24328" y="3284984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Coude à 67.3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76256" y="177281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Réduction à 50/32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131840" y="2996952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Tuyau PVC de 32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JEAN-CLAUDE</dc:creator>
  <cp:lastModifiedBy>JEAN-CLAUDE</cp:lastModifiedBy>
  <cp:revision>1</cp:revision>
  <dcterms:created xsi:type="dcterms:W3CDTF">2011-10-23T07:50:28Z</dcterms:created>
  <dcterms:modified xsi:type="dcterms:W3CDTF">2011-10-23T08:14:48Z</dcterms:modified>
</cp:coreProperties>
</file>