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5" r:id="rId1"/>
    <p:sldMasterId id="2147484075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5" autoAdjust="0"/>
    <p:restoredTop sz="94618" autoAdjust="0"/>
  </p:normalViewPr>
  <p:slideViewPr>
    <p:cSldViewPr>
      <p:cViewPr varScale="1">
        <p:scale>
          <a:sx n="88" d="100"/>
          <a:sy n="88" d="100"/>
        </p:scale>
        <p:origin x="-61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57AD603-0C3C-4F59-8901-8887A25899F9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857DB2E-5F64-4551-9F92-0472B757C3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57DB2E-5F64-4551-9F92-0472B757C3C1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e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7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71F86-27BB-40FE-A69C-9EEC29DC8808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8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F2950-1AF3-4789-87D0-46CAF8F86F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B0044-67FD-4610-9C6A-F6EF413B770A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9DB9A-42E7-4DF3-8999-4A902358EC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6A3A0-1D6D-428F-99F9-2E9F50DF1ADD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ED73C-2144-4473-ADFA-486E8D845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831E0-DB5F-4778-9A4A-61FA4DEB1A59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85905-F5E7-474B-A669-DAA3F66411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cteur droit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CF6E0-65BC-44B2-B007-1928EF50B2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C4E4-5387-46C2-9583-B8B45ADF8277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FC2FD-8240-4535-BA56-24C7E11A504E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4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1C15A-25B0-4FCF-B9C9-58D1BFCC9DA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786BF-A774-4D4C-900F-D0F74BABD3AB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3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BDA22-8F3F-4E0D-9CB4-32E216536F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EDBF4-B562-4B92-806C-388D20558F45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A7EC4-E054-4537-A0A4-4AF874148B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19EEB-C2C9-4DE7-A2A2-0523C83F07ED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815AA-07CD-4B21-A551-363D231F03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56D08-7F32-4C6C-92F4-56E4513C7121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72ABA-C7C0-4E5A-A890-ABCE140D9E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0A614-DB73-410E-A6E0-25253A42D591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43820-8DEE-4453-826B-8B1BDFD134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6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F8D7A-ABE0-4933-9097-8508E7844989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7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7F416-5566-4992-93D0-8243B09EE0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4F17D-A7CC-4A56-A230-64C46B69FF80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636E0-8183-4884-9107-375235D8FD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rme libre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EA2A-0311-4B39-86FB-E40DD9F66739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85C89-9E96-413F-9FEE-71E6611C04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79279-14AF-4A2A-9C02-244761B6A6E3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7528A-00AB-44E0-B582-1B3C5FE0D9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6AD3C-EE76-44D6-95EC-4CA82EA78D4A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DC946-3007-4FDD-A374-8BBFACBD16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139FE-742B-4C48-8757-4D6E61EE21F3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4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99C79-FADD-495B-A25E-1FF63EFF21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9FA87-F6BD-424E-BE1E-7A2F759759DB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3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6E471-5FAD-47F0-AA72-DC821C209D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B46AC-9D64-471D-BFF0-3B0C64D056A7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90EA5-E4CD-4899-8A53-E98FE52F91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32B0D-CD27-4CF8-B1F0-DE989F066499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94542-F7FC-48FF-9EAD-E03791196A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5B493-BA2A-4287-B619-2F7B2E803342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45C93-C889-4CC5-9CB3-D9E4BE9E1F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399AA-17F1-4387-8A18-44F830D3E618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61B67-AD20-46B9-A086-F0A8171461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exte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20D1552-E717-40B9-A0B2-2C15D8DDAB07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E536E44-EF6F-4159-88DA-76FC50C2A0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37" r:id="rId1"/>
    <p:sldLayoutId id="2147484216" r:id="rId2"/>
    <p:sldLayoutId id="2147484238" r:id="rId3"/>
    <p:sldLayoutId id="2147484217" r:id="rId4"/>
    <p:sldLayoutId id="2147484239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C27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A25C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C27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C27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2" name="Espace réservé du titre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3" name="Espace réservé du texte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8F371283-2AC5-4B59-9D82-74E459F5B4DB}" type="datetimeFigureOut">
              <a:rPr lang="fr-FR"/>
              <a:pPr>
                <a:defRPr/>
              </a:pPr>
              <a:t>22/10/2011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0F4F4698-0921-4E79-BEE6-C7E650F057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40" r:id="rId1"/>
    <p:sldLayoutId id="2147484224" r:id="rId2"/>
    <p:sldLayoutId id="2147484241" r:id="rId3"/>
    <p:sldLayoutId id="2147484225" r:id="rId4"/>
    <p:sldLayoutId id="2147484242" r:id="rId5"/>
    <p:sldLayoutId id="2147484226" r:id="rId6"/>
    <p:sldLayoutId id="2147484227" r:id="rId7"/>
    <p:sldLayoutId id="2147484243" r:id="rId8"/>
    <p:sldLayoutId id="2147484244" r:id="rId9"/>
    <p:sldLayoutId id="2147484228" r:id="rId10"/>
    <p:sldLayoutId id="214748422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A5AB81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D8B25C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2000">
              <a:schemeClr val="tx2">
                <a:lumMod val="25000"/>
                <a:alpha val="36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25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9592" y="1484784"/>
            <a:ext cx="3670176" cy="129857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6000" b="1" smtClean="0">
                <a:solidFill>
                  <a:schemeClr val="accent1">
                    <a:lumMod val="50000"/>
                  </a:schemeClr>
                </a:solidFill>
                <a:latin typeface="Curlz MT" pitchFamily="82" charset="0"/>
              </a:rPr>
              <a:t>Cinq</a:t>
            </a:r>
            <a:endParaRPr lang="fr-FR" sz="6000">
              <a:solidFill>
                <a:schemeClr val="accent1">
                  <a:lumMod val="50000"/>
                </a:schemeClr>
              </a:solidFill>
              <a:latin typeface="Curlz MT" pitchFamily="8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16463" y="4437063"/>
            <a:ext cx="4248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6600" b="1" dirty="0"/>
              <a:t> </a:t>
            </a:r>
            <a:r>
              <a:rPr lang="fr-FR" sz="6600" b="1" dirty="0">
                <a:solidFill>
                  <a:schemeClr val="accent1">
                    <a:lumMod val="50000"/>
                  </a:schemeClr>
                </a:solidFill>
                <a:latin typeface="Curlz MT" pitchFamily="82" charset="0"/>
              </a:rPr>
              <a:t>Lettres</a:t>
            </a:r>
            <a:endParaRPr lang="fr-FR" sz="6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6000">
    <p:newsflash/>
    <p:sndAc>
      <p:stSnd loop="1">
        <p:snd r:embed="rId2" name=" - Piste 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9000"/>
                                  </p:stCondLst>
                                  <p:iterate type="wd">
                                    <p:tmAbs val="1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fr-FR" smtClean="0"/>
          </a:p>
          <a:p>
            <a:pPr algn="ctr" eaLnBrk="1" hangingPunct="1">
              <a:buFont typeface="Wingdings 2" pitchFamily="18" charset="2"/>
              <a:buNone/>
            </a:pPr>
            <a:endParaRPr lang="fr-FR" sz="4000" smtClean="0">
              <a:latin typeface="Blackadder ITC" pitchFamily="82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Il n’y aurait donc pas de hasard</a:t>
            </a: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à ce que quelques mots aient </a:t>
            </a:r>
          </a:p>
          <a:p>
            <a:pPr algn="ctr" eaLnBrk="1" hangingPunct="1">
              <a:buFont typeface="Wingdings 2" pitchFamily="18" charset="2"/>
              <a:buNone/>
            </a:pPr>
            <a:endParaRPr lang="fr-FR" sz="540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le même volume</a:t>
            </a:r>
          </a:p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Click="0" advTm="10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fr-FR" smtClean="0"/>
          </a:p>
          <a:p>
            <a:pPr algn="ctr" eaLnBrk="1" hangingPunct="1">
              <a:buFont typeface="Wingdings 2" pitchFamily="18" charset="2"/>
              <a:buNone/>
            </a:pPr>
            <a:endParaRPr lang="fr-FR" smtClean="0"/>
          </a:p>
          <a:p>
            <a:pPr algn="ctr" eaLnBrk="1" hangingPunct="1">
              <a:buFont typeface="Wingdings 2" pitchFamily="18" charset="2"/>
              <a:buNone/>
            </a:pPr>
            <a:endParaRPr lang="fr-F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Il n’y aurait donc pas de hasard </a:t>
            </a:r>
          </a:p>
          <a:p>
            <a:pPr algn="ctr" eaLnBrk="1" hangingPunct="1"/>
            <a:endParaRPr lang="fr-FR" sz="540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à ce que ces mêmes mots glissent </a:t>
            </a: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égaux sous la plume</a:t>
            </a:r>
          </a:p>
          <a:p>
            <a:pPr eaLnBrk="1" hangingPunct="1"/>
            <a:endParaRPr lang="fr-FR" smtClean="0"/>
          </a:p>
        </p:txBody>
      </p:sp>
    </p:spTree>
  </p:cSld>
  <p:clrMapOvr>
    <a:masterClrMapping/>
  </p:clrMapOvr>
  <p:transition spd="slow" advClick="0" advTm="1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eaLnBrk="1" hangingPunct="1"/>
            <a:endParaRPr lang="fr-FR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smtClean="0">
                <a:latin typeface="Freestyle Script" pitchFamily="66" charset="0"/>
              </a:rPr>
              <a:t>Cinq lettres suffiraient à combler de bonheur</a:t>
            </a: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  <a:p>
            <a:pPr eaLnBrk="1" hangingPunct="1"/>
            <a:endParaRPr lang="fr-FR" sz="5400" smtClean="0">
              <a:latin typeface="Freestyle Script" pitchFamily="66" charset="0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539750" y="3500438"/>
            <a:ext cx="813593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5400">
                <a:latin typeface="Freestyle Script" pitchFamily="66" charset="0"/>
              </a:rPr>
              <a:t>Cinq lettres suffiraient à changer notre humeur</a:t>
            </a:r>
          </a:p>
          <a:p>
            <a:pPr algn="ctr"/>
            <a:endParaRPr lang="fr-FR"/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388" y="0"/>
            <a:ext cx="8459787" cy="6192838"/>
          </a:xfrm>
        </p:spPr>
        <p:txBody>
          <a:bodyPr lIns="72000">
            <a:normAutofit lnSpcReduction="10000"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fr-FR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/>
              <a:t>	</a:t>
            </a:r>
          </a:p>
          <a:p>
            <a:pPr marL="265176" indent="-265176" eaLnBrk="1" fontAlgn="auto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/>
              <a:t>	      </a:t>
            </a:r>
            <a:r>
              <a:rPr lang="fr-FR" sz="4800" dirty="0" smtClean="0">
                <a:latin typeface="Freestyle Script" pitchFamily="66" charset="0"/>
              </a:rPr>
              <a:t>Il y a des mots que l’on chante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Il y des maux que l’on soigne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    Il y a des mots qui enchantent 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	  et les autres qu’on empoigne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fr-FR" dirty="0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/>
            <a:endParaRPr lang="fr-FR" dirty="0" smtClean="0"/>
          </a:p>
          <a:p>
            <a:pPr algn="ctr" eaLnBrk="1" hangingPunct="1"/>
            <a:endParaRPr lang="fr-FR" dirty="0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fr-FR" sz="6000" dirty="0" smtClean="0">
                <a:latin typeface="Freestyle Script" pitchFamily="66" charset="0"/>
              </a:rPr>
              <a:t>Ces </a:t>
            </a:r>
            <a:r>
              <a:rPr lang="fr-FR" sz="6000" dirty="0" smtClean="0">
                <a:latin typeface="Freestyle Script" pitchFamily="66" charset="0"/>
              </a:rPr>
              <a:t>quelques mots isolés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6000" dirty="0" smtClean="0">
                <a:latin typeface="Freestyle Script" pitchFamily="66" charset="0"/>
              </a:rPr>
              <a:t>qui ne veulent rien dire,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6000" dirty="0" smtClean="0">
                <a:latin typeface="Freestyle Script" pitchFamily="66" charset="0"/>
              </a:rPr>
              <a:t>mais une fois assemblés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6000" dirty="0" smtClean="0">
                <a:latin typeface="Freestyle Script" pitchFamily="66" charset="0"/>
              </a:rPr>
              <a:t>vous rendent le sourire</a:t>
            </a: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fr-FR" sz="4000" dirty="0" smtClean="0">
              <a:latin typeface="Blackadder ITC" pitchFamily="82" charset="0"/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fr-FR" sz="4000" dirty="0" smtClean="0">
              <a:latin typeface="Blackadder ITC" pitchFamily="82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    </a:t>
            </a:r>
            <a:endParaRPr lang="fr-FR" sz="5400" dirty="0" smtClean="0">
              <a:latin typeface="Freestyle Script" pitchFamily="66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  </a:t>
            </a:r>
            <a:r>
              <a:rPr lang="fr-FR" sz="5400" dirty="0" smtClean="0">
                <a:latin typeface="Freestyle Script" pitchFamily="66" charset="0"/>
              </a:rPr>
              <a:t>Inventés sûrement par quelques </a:t>
            </a:r>
            <a:r>
              <a:rPr lang="fr-FR" sz="5400" dirty="0" smtClean="0">
                <a:latin typeface="Freestyle Script" pitchFamily="66" charset="0"/>
              </a:rPr>
              <a:t>magiciens </a:t>
            </a:r>
            <a:endParaRPr lang="fr-FR" sz="5400" dirty="0" smtClean="0">
              <a:latin typeface="Freestyle Script" pitchFamily="66" charset="0"/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55576" y="4077072"/>
            <a:ext cx="777557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800" dirty="0">
                <a:latin typeface="Freestyle Script" pitchFamily="66" charset="0"/>
              </a:rPr>
              <a:t>Cinq lettres font un tout, isolées ne font rien</a:t>
            </a:r>
          </a:p>
          <a:p>
            <a:endParaRPr lang="fr-FR" sz="3600" dirty="0">
              <a:latin typeface="Curlz MT" pitchFamily="82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7559 -0.65579 C -0.41163 -0.42871 -0.06701 -0.20093 0.07118 -0.1099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" y="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fr-FR" sz="480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Amour, chant, en font partie.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Notes au pluriel, elles aussi.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Un drôle de mot d’un air moqueur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vient s’y placer avec candeur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Malgré deux lettres qui n’en font qu’une,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4800" smtClean="0">
                <a:latin typeface="Freestyle Script" pitchFamily="66" charset="0"/>
              </a:rPr>
              <a:t>le chœur les unit, une à une.</a:t>
            </a:r>
          </a:p>
          <a:p>
            <a:pPr eaLnBrk="1" hangingPunct="1"/>
            <a:endParaRPr lang="fr-FR" smtClean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388" y="0"/>
            <a:ext cx="8459787" cy="6192838"/>
          </a:xfrm>
        </p:spPr>
        <p:txBody>
          <a:bodyPr lIns="72000">
            <a:normAutofit lnSpcReduction="10000"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fr-FR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/>
              <a:t>	</a:t>
            </a:r>
          </a:p>
          <a:p>
            <a:pPr marL="265176" indent="-265176" eaLnBrk="1" fontAlgn="auto" hangingPunct="1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dirty="0" smtClean="0"/>
              <a:t>	      </a:t>
            </a:r>
            <a:r>
              <a:rPr lang="fr-FR" sz="4800" dirty="0" smtClean="0">
                <a:latin typeface="Freestyle Script" pitchFamily="66" charset="0"/>
              </a:rPr>
              <a:t>Il y a des mots que l’on chante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Il y des maux que l’on soigne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    Il y a des mots qui enchantent </a:t>
            </a:r>
          </a:p>
          <a:p>
            <a:pPr marL="265176" indent="-265176" eaLnBrk="1" fontAlgn="auto" hangingPunct="1">
              <a:lnSpc>
                <a:spcPct val="210000"/>
              </a:lnSpc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fr-FR" sz="4800" dirty="0" smtClean="0">
                <a:latin typeface="Freestyle Script" pitchFamily="66" charset="0"/>
              </a:rPr>
              <a:t>				  et les autres qu’on empoigne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fr-FR" dirty="0" smtClean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fr-FR" sz="900" dirty="0" smtClean="0">
              <a:latin typeface="Freestyle Script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Indissociable </a:t>
            </a:r>
            <a:r>
              <a:rPr lang="fr-FR" sz="5400" dirty="0" smtClean="0">
                <a:latin typeface="Freestyle Script" pitchFamily="66" charset="0"/>
              </a:rPr>
              <a:t>de ces mots,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il y’en a un tout aussi beau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Comme la mer au goût salé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qui quelquefois vient s’égarée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Roulant le long de notre joue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fr-FR" sz="5400" dirty="0" smtClean="0">
                <a:latin typeface="Freestyle Script" pitchFamily="66" charset="0"/>
              </a:rPr>
              <a:t>une larme tombe lorsque tu </a:t>
            </a:r>
            <a:r>
              <a:rPr lang="fr-FR" sz="5400" dirty="0" smtClean="0">
                <a:latin typeface="Freestyle Script" pitchFamily="66" charset="0"/>
              </a:rPr>
              <a:t>joues</a:t>
            </a:r>
            <a:endParaRPr lang="fr-FR" sz="5400" dirty="0" smtClean="0">
              <a:latin typeface="Freestyle Script" pitchFamily="66" charset="0"/>
            </a:endParaRP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La </a:t>
            </a:r>
            <a:r>
              <a:rPr lang="fr-FR" sz="4800" dirty="0" smtClean="0">
                <a:latin typeface="Freestyle Script" pitchFamily="66" charset="0"/>
              </a:rPr>
              <a:t>musique, le chant nous animent. </a:t>
            </a:r>
            <a:endParaRPr lang="fr-FR" sz="4800" dirty="0" smtClean="0">
              <a:latin typeface="Freestyle Script" pitchFamily="66" charset="0"/>
            </a:endParaRPr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La </a:t>
            </a:r>
            <a:r>
              <a:rPr lang="fr-FR" sz="4800" dirty="0" smtClean="0">
                <a:latin typeface="Freestyle Script" pitchFamily="66" charset="0"/>
              </a:rPr>
              <a:t>danse et des corps les subliment.</a:t>
            </a:r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Il reste peut-être un autre mot aussi </a:t>
            </a:r>
            <a:endParaRPr lang="fr-FR" sz="4800" dirty="0" smtClean="0">
              <a:latin typeface="Freestyle Script" pitchFamily="66" charset="0"/>
            </a:endParaRPr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que </a:t>
            </a:r>
            <a:r>
              <a:rPr lang="fr-FR" sz="4800" dirty="0" smtClean="0">
                <a:latin typeface="Freestyle Script" pitchFamily="66" charset="0"/>
              </a:rPr>
              <a:t>l’on a oublié de citer, ici.</a:t>
            </a:r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Cinq lettres forment son corps. </a:t>
            </a:r>
            <a:endParaRPr lang="fr-FR" sz="4800" dirty="0" smtClean="0">
              <a:latin typeface="Freestyle Script" pitchFamily="66" charset="0"/>
            </a:endParaRPr>
          </a:p>
          <a:p>
            <a:pPr algn="ctr">
              <a:buNone/>
            </a:pPr>
            <a:r>
              <a:rPr lang="fr-FR" sz="4800" dirty="0" smtClean="0">
                <a:latin typeface="Freestyle Script" pitchFamily="66" charset="0"/>
              </a:rPr>
              <a:t>On oublie </a:t>
            </a:r>
            <a:r>
              <a:rPr lang="fr-FR" sz="4800" dirty="0" smtClean="0">
                <a:latin typeface="Freestyle Script" pitchFamily="66" charset="0"/>
              </a:rPr>
              <a:t>souvent sa </a:t>
            </a:r>
            <a:r>
              <a:rPr lang="fr-FR" sz="4800" dirty="0" smtClean="0">
                <a:latin typeface="Freestyle Script" pitchFamily="66" charset="0"/>
              </a:rPr>
              <a:t>vertu , </a:t>
            </a:r>
            <a:r>
              <a:rPr lang="fr-FR" sz="4800" dirty="0" smtClean="0">
                <a:latin typeface="Freestyle Script" pitchFamily="66" charset="0"/>
              </a:rPr>
              <a:t>à tort</a:t>
            </a:r>
            <a:r>
              <a:rPr lang="fr-FR" sz="4800" dirty="0" smtClean="0">
                <a:latin typeface="Freestyle Script" pitchFamily="66" charset="0"/>
              </a:rPr>
              <a:t>.</a:t>
            </a:r>
            <a:endParaRPr lang="fr-FR" sz="4800" dirty="0" smtClean="0">
              <a:latin typeface="Freestyle Script" pitchFamily="66" charset="0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843808" y="2492896"/>
            <a:ext cx="29172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>
                <a:latin typeface="Freestyle Script" pitchFamily="66" charset="0"/>
              </a:rPr>
              <a:t>Merci</a:t>
            </a:r>
          </a:p>
          <a:p>
            <a:pPr algn="ctr"/>
            <a:endParaRPr lang="fr-FR" sz="5400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980728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fr-FR" dirty="0" smtClean="0">
              <a:latin typeface="Freestyle Script" pitchFamily="66" charset="0"/>
            </a:endParaRPr>
          </a:p>
          <a:p>
            <a:pPr algn="ctr">
              <a:buNone/>
            </a:pPr>
            <a:r>
              <a:rPr lang="fr-FR" sz="5400" dirty="0" smtClean="0">
                <a:latin typeface="Freestyle Script" pitchFamily="66" charset="0"/>
              </a:rPr>
              <a:t>Mais quand le jour se lève,</a:t>
            </a:r>
          </a:p>
          <a:p>
            <a:pPr algn="ctr">
              <a:buNone/>
            </a:pPr>
            <a:r>
              <a:rPr lang="fr-FR" sz="5400" dirty="0" smtClean="0">
                <a:latin typeface="Freestyle Script" pitchFamily="66" charset="0"/>
              </a:rPr>
              <a:t>si je sens battre mon cœur </a:t>
            </a:r>
            <a:endParaRPr lang="fr-FR" sz="5400" dirty="0">
              <a:latin typeface="Freestyle Script" pitchFamily="66" charset="0"/>
            </a:endParaRPr>
          </a:p>
          <a:p>
            <a:pPr algn="ctr">
              <a:buNone/>
            </a:pPr>
            <a:r>
              <a:rPr lang="fr-FR" sz="5400" dirty="0" smtClean="0">
                <a:latin typeface="Freestyle Script" pitchFamily="66" charset="0"/>
              </a:rPr>
              <a:t>Que la vie m’accompagne encore une fois, </a:t>
            </a:r>
          </a:p>
          <a:p>
            <a:pPr algn="ctr">
              <a:buNone/>
            </a:pPr>
            <a:r>
              <a:rPr lang="fr-FR" sz="5400" dirty="0" smtClean="0">
                <a:latin typeface="Freestyle Script" pitchFamily="66" charset="0"/>
              </a:rPr>
              <a:t>je le dit sans pudeur.</a:t>
            </a:r>
          </a:p>
          <a:p>
            <a:endParaRPr lang="fr-FR" dirty="0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xit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uiExpand="1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95536" y="1052736"/>
            <a:ext cx="781175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latin typeface="Freestyle Script" pitchFamily="66" charset="0"/>
              </a:rPr>
              <a:t>Merci, pour toutes ces choses qui animent ma foi</a:t>
            </a:r>
          </a:p>
          <a:p>
            <a:endParaRPr lang="fr-FR" dirty="0"/>
          </a:p>
        </p:txBody>
      </p:sp>
      <p:sp>
        <p:nvSpPr>
          <p:cNvPr id="61441" name="Rectangle 1"/>
          <p:cNvSpPr>
            <a:spLocks noChangeArrowheads="1"/>
          </p:cNvSpPr>
          <p:nvPr/>
        </p:nvSpPr>
        <p:spPr bwMode="auto">
          <a:xfrm>
            <a:off x="683568" y="2348880"/>
            <a:ext cx="760015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tyle Script" pitchFamily="66" charset="0"/>
                <a:ea typeface="Times New Roman" pitchFamily="18" charset="0"/>
                <a:cs typeface="Arial" pitchFamily="34" charset="0"/>
              </a:rPr>
              <a:t>Merci à tous ces bonheurs qui forment mon toit</a:t>
            </a:r>
            <a:endParaRPr kumimoji="0" lang="fr-FR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tyle Script" pitchFamily="66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1520" y="3573016"/>
            <a:ext cx="84721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latin typeface="Freestyle Script" pitchFamily="66" charset="0"/>
              </a:rPr>
              <a:t>Merci à tous ceux que j’aime et qui partagent ma vie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2627784" y="3429000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475656" y="2492896"/>
            <a:ext cx="588013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tyle Script" pitchFamily="66" charset="0"/>
                <a:ea typeface="Times New Roman" pitchFamily="18" charset="0"/>
                <a:cs typeface="Arial" pitchFamily="34" charset="0"/>
              </a:rPr>
              <a:t>A tous ceux-là je leur dédit le mot </a:t>
            </a:r>
            <a:endParaRPr kumimoji="0" lang="fr-FR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tyle Script" pitchFamily="66" charset="0"/>
              <a:cs typeface="Arial" pitchFamily="34" charset="0"/>
            </a:endParaRPr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4479634" y="145671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63888" y="3789040"/>
            <a:ext cx="12602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>
                <a:latin typeface="Freestyle Script" pitchFamily="66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fr-FR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tyle Script" pitchFamily="66" charset="0"/>
                <a:ea typeface="Times New Roman" pitchFamily="18" charset="0"/>
                <a:cs typeface="Arial" pitchFamily="34" charset="0"/>
              </a:rPr>
              <a:t>erci</a:t>
            </a:r>
            <a:endParaRPr lang="fr-FR" sz="5400" dirty="0"/>
          </a:p>
        </p:txBody>
      </p:sp>
      <p:sp>
        <p:nvSpPr>
          <p:cNvPr id="15" name="ZoneTexte 14"/>
          <p:cNvSpPr txBox="1"/>
          <p:nvPr/>
        </p:nvSpPr>
        <p:spPr>
          <a:xfrm>
            <a:off x="7668344" y="5949280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Freestyle Script" pitchFamily="66" charset="0"/>
              </a:rPr>
              <a:t>Luigi T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1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1441" grpId="0"/>
      <p:bldP spid="61441" grpId="1"/>
      <p:bldP spid="8" grpId="0"/>
      <p:bldP spid="8" grpId="1"/>
      <p:bldP spid="6144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que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342</TotalTime>
  <Words>282</Words>
  <Application>Microsoft Office PowerPoint</Application>
  <PresentationFormat>Affichage à l'écran (4:3)</PresentationFormat>
  <Paragraphs>81</Paragraphs>
  <Slides>13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13</vt:i4>
      </vt:variant>
    </vt:vector>
  </HeadingPairs>
  <TitlesOfParts>
    <vt:vector size="24" baseType="lpstr">
      <vt:lpstr>Arial</vt:lpstr>
      <vt:lpstr>Constantia</vt:lpstr>
      <vt:lpstr>Wingdings 2</vt:lpstr>
      <vt:lpstr>Calibri</vt:lpstr>
      <vt:lpstr>Franklin Gothic Book</vt:lpstr>
      <vt:lpstr>Verdana</vt:lpstr>
      <vt:lpstr>Curlz MT</vt:lpstr>
      <vt:lpstr>Blackadder ITC</vt:lpstr>
      <vt:lpstr>Freestyle Script</vt:lpstr>
      <vt:lpstr>Papier</vt:lpstr>
      <vt:lpstr>Technique</vt:lpstr>
      <vt:lpstr>Cinq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Cinq lettres</dc:title>
  <dc:creator>Luigi</dc:creator>
  <cp:lastModifiedBy>Luigi</cp:lastModifiedBy>
  <cp:revision>64</cp:revision>
  <dcterms:created xsi:type="dcterms:W3CDTF">2011-10-17T16:18:18Z</dcterms:created>
  <dcterms:modified xsi:type="dcterms:W3CDTF">2011-10-22T05:35:04Z</dcterms:modified>
</cp:coreProperties>
</file>