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3" r:id="rId15"/>
    <p:sldId id="274" r:id="rId16"/>
    <p:sldId id="269" r:id="rId17"/>
    <p:sldId id="270" r:id="rId18"/>
    <p:sldId id="275" r:id="rId19"/>
    <p:sldId id="271" r:id="rId20"/>
    <p:sldId id="272" r:id="rId2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188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A310A-F143-4453-B444-39ECC445AD0D}" type="datetimeFigureOut">
              <a:rPr lang="fr-FR" smtClean="0"/>
              <a:pPr/>
              <a:t>11/10/2011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859316-4020-47EB-8CDD-167037FCD1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file:///C:\Users\Antoine\Music\Chansons%20iTunes\Coldplay\04%20The%20Scientist.mp3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.png"/><Relationship Id="rId7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1.png"/><Relationship Id="rId7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image" Target="../media/image23.jpeg"/><Relationship Id="rId5" Type="http://schemas.openxmlformats.org/officeDocument/2006/relationships/image" Target="../media/image12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1.png"/><Relationship Id="rId7" Type="http://schemas.openxmlformats.org/officeDocument/2006/relationships/image" Target="../media/image4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1.png"/><Relationship Id="rId7" Type="http://schemas.openxmlformats.org/officeDocument/2006/relationships/image" Target="../media/image5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4" Type="http://schemas.openxmlformats.org/officeDocument/2006/relationships/image" Target="../media/image5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5" Type="http://schemas.openxmlformats.org/officeDocument/2006/relationships/image" Target="../media/image61.png"/><Relationship Id="rId4" Type="http://schemas.openxmlformats.org/officeDocument/2006/relationships/image" Target="../media/image6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4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971600" y="764704"/>
            <a:ext cx="5616624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fr-FR" sz="4400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Brush Script Std" pitchFamily="66" charset="0"/>
              </a:rPr>
              <a:t>Nos années lycée …</a:t>
            </a:r>
            <a:endParaRPr lang="fr-FR" sz="4400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Brush Script Std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16632" y="1232391"/>
            <a:ext cx="88478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800" dirty="0" smtClean="0">
                <a:effectLst>
                  <a:reflection blurRad="6350" stA="55000" endA="300" endPos="45500" dir="5400000" sy="-100000" algn="bl" rotWithShape="0"/>
                </a:effectLst>
                <a:latin typeface="Britannic Bold" pitchFamily="34" charset="0"/>
              </a:rPr>
              <a:t>Seconde Cassin</a:t>
            </a:r>
            <a:endParaRPr lang="fr-FR" sz="8800" dirty="0">
              <a:effectLst>
                <a:reflection blurRad="6350" stA="55000" endA="300" endPos="45500" dir="5400000" sy="-100000" algn="bl" rotWithShape="0"/>
              </a:effectLst>
              <a:latin typeface="Britannic Bold" pitchFamily="34" charset="0"/>
            </a:endParaRPr>
          </a:p>
        </p:txBody>
      </p:sp>
      <p:pic>
        <p:nvPicPr>
          <p:cNvPr id="8" name="Image 7" descr="secondecassinactiv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5373216"/>
            <a:ext cx="2149081" cy="128613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179512" y="3812847"/>
            <a:ext cx="4464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latin typeface="Comic Sans MS" pitchFamily="66" charset="0"/>
              </a:rPr>
              <a:t>C’était à Hazebrouck …</a:t>
            </a:r>
          </a:p>
          <a:p>
            <a:r>
              <a:rPr lang="fr-FR" sz="1600" b="1" dirty="0" smtClean="0">
                <a:latin typeface="Comic Sans MS" pitchFamily="66" charset="0"/>
              </a:rPr>
              <a:t>       C’était au lycée des Flandres …</a:t>
            </a:r>
          </a:p>
          <a:p>
            <a:r>
              <a:rPr lang="fr-FR" sz="1600" b="1" dirty="0" smtClean="0">
                <a:latin typeface="Comic Sans MS" pitchFamily="66" charset="0"/>
              </a:rPr>
              <a:t>               C’était en 2010-2011 …</a:t>
            </a:r>
            <a:endParaRPr lang="fr-FR" sz="1600" b="1" dirty="0">
              <a:latin typeface="Comic Sans MS" pitchFamily="66" charset="0"/>
            </a:endParaRPr>
          </a:p>
        </p:txBody>
      </p:sp>
      <p:pic>
        <p:nvPicPr>
          <p:cNvPr id="10" name="Image 9" descr="Photodeclassecassin 001.jpg"/>
          <p:cNvPicPr>
            <a:picLocks noChangeAspect="1"/>
          </p:cNvPicPr>
          <p:nvPr/>
        </p:nvPicPr>
        <p:blipFill>
          <a:blip r:embed="rId6" cstate="print"/>
          <a:srcRect l="3058" t="2956" r="5593" b="1612"/>
          <a:stretch>
            <a:fillRect/>
          </a:stretch>
        </p:blipFill>
        <p:spPr>
          <a:xfrm rot="16200000">
            <a:off x="5023633" y="2473311"/>
            <a:ext cx="3057171" cy="439248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04 The Scientist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0" y="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41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6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6" grpId="1"/>
      <p:bldP spid="7" grpId="0"/>
      <p:bldP spid="7" grpId="1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611560" y="539388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erlin Sans FB" pitchFamily="34" charset="0"/>
              </a:rPr>
              <a:t>Septembre 2010 …</a:t>
            </a:r>
            <a:endParaRPr lang="fr-FR" dirty="0">
              <a:latin typeface="Berlin Sans FB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043608" y="827420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Candy Round BTN" pitchFamily="34" charset="0"/>
              </a:rPr>
              <a:t>31 élèves qui ne se connaissent pas, ou peu se rencontrent</a:t>
            </a:r>
            <a:endParaRPr lang="fr-FR" b="1" dirty="0">
              <a:latin typeface="Candy Round BTN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611560" y="1259468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erlin Sans FB" pitchFamily="34" charset="0"/>
              </a:rPr>
              <a:t>Des liens se créent …</a:t>
            </a:r>
            <a:endParaRPr lang="fr-FR" dirty="0">
              <a:latin typeface="Berlin Sans FB" pitchFamily="34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115616" y="1547500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Candy Round BTN" pitchFamily="34" charset="0"/>
              </a:rPr>
              <a:t>entre ces élèves et les professeurs</a:t>
            </a:r>
            <a:endParaRPr lang="fr-FR" b="1" dirty="0">
              <a:latin typeface="Candy Round BTN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11560" y="1907540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erlin Sans FB" pitchFamily="34" charset="0"/>
              </a:rPr>
              <a:t>Au final …</a:t>
            </a:r>
            <a:endParaRPr lang="fr-FR" dirty="0">
              <a:latin typeface="Berlin Sans FB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115616" y="2267580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Candy Round BTN" pitchFamily="34" charset="0"/>
              </a:rPr>
              <a:t>des personnalités très différentes mais qui se complètent pour former un groupe classe d’une très bonne ambiance</a:t>
            </a:r>
            <a:endParaRPr lang="fr-FR" b="1" dirty="0">
              <a:latin typeface="Candy Round BTN" pitchFamily="34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11560" y="291565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erlin Sans FB" pitchFamily="34" charset="0"/>
              </a:rPr>
              <a:t>Merci à tous et à toutes …</a:t>
            </a:r>
            <a:endParaRPr lang="fr-FR" dirty="0">
              <a:latin typeface="Berlin Sans FB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115616" y="3203684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Candy Round BTN" pitchFamily="34" charset="0"/>
              </a:rPr>
              <a:t>pour cette année qui restera certainement dans la mémoire de tous et toutes</a:t>
            </a:r>
            <a:endParaRPr lang="fr-FR" b="1" dirty="0">
              <a:latin typeface="Candy Round BTN" pitchFamily="34" charset="0"/>
            </a:endParaRPr>
          </a:p>
        </p:txBody>
      </p:sp>
      <p:sp>
        <p:nvSpPr>
          <p:cNvPr id="15" name="Bulle ronde 14"/>
          <p:cNvSpPr/>
          <p:nvPr/>
        </p:nvSpPr>
        <p:spPr>
          <a:xfrm>
            <a:off x="395536" y="4005064"/>
            <a:ext cx="3816424" cy="1008112"/>
          </a:xfrm>
          <a:prstGeom prst="wedgeEllipseCallout">
            <a:avLst>
              <a:gd name="adj1" fmla="val -56306"/>
              <a:gd name="adj2" fmla="val -43377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Candy Round BTN" pitchFamily="34" charset="0"/>
              </a:rPr>
              <a:t>«  Une classe très agréable » </a:t>
            </a:r>
            <a:endParaRPr lang="fr-FR" b="1" dirty="0">
              <a:latin typeface="Candy Round BTN" pitchFamily="34" charset="0"/>
            </a:endParaRPr>
          </a:p>
        </p:txBody>
      </p:sp>
      <p:sp>
        <p:nvSpPr>
          <p:cNvPr id="16" name="Bulle ronde 15"/>
          <p:cNvSpPr/>
          <p:nvPr/>
        </p:nvSpPr>
        <p:spPr>
          <a:xfrm>
            <a:off x="4572000" y="3789040"/>
            <a:ext cx="3816424" cy="1584176"/>
          </a:xfrm>
          <a:prstGeom prst="wedgeEllipseCallout">
            <a:avLst>
              <a:gd name="adj1" fmla="val 58203"/>
              <a:gd name="adj2" fmla="val 49062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Candy Round BTN" pitchFamily="34" charset="0"/>
              </a:rPr>
              <a:t>«  Une bonne participation, du travail en classe »  </a:t>
            </a:r>
            <a:endParaRPr lang="fr-FR" b="1" dirty="0">
              <a:latin typeface="Candy Round BTN" pitchFamily="34" charset="0"/>
            </a:endParaRPr>
          </a:p>
        </p:txBody>
      </p:sp>
      <p:sp>
        <p:nvSpPr>
          <p:cNvPr id="17" name="Bulle ronde 16"/>
          <p:cNvSpPr/>
          <p:nvPr/>
        </p:nvSpPr>
        <p:spPr>
          <a:xfrm>
            <a:off x="827584" y="5157192"/>
            <a:ext cx="4968552" cy="1440160"/>
          </a:xfrm>
          <a:prstGeom prst="wedgeEllipseCallout">
            <a:avLst>
              <a:gd name="adj1" fmla="val -33501"/>
              <a:gd name="adj2" fmla="val 6250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latin typeface="Berlin Sans FB" pitchFamily="34" charset="0"/>
              </a:rPr>
              <a:t>«  Attention tout de même aux bavardages !  » </a:t>
            </a:r>
            <a:endParaRPr lang="fr-FR" dirty="0">
              <a:latin typeface="Berlin Sans FB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Tm="319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7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770" decel="100000"/>
                                        <p:tgtEl>
                                          <p:spTgt spid="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4" dur="77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6" dur="77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770" decel="100000"/>
                                        <p:tgtEl>
                                          <p:spTgt spid="1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770" decel="100000"/>
                                        <p:tgtEl>
                                          <p:spTgt spid="1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3" dur="770" fill="hold"/>
                                        <p:tgtEl>
                                          <p:spTgt spid="1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5" dur="770" fill="hold"/>
                                        <p:tgtEl>
                                          <p:spTgt spid="1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770" decel="100000"/>
                                        <p:tgtEl>
                                          <p:spTgt spid="1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770" decel="100000"/>
                                        <p:tgtEl>
                                          <p:spTgt spid="1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2" dur="770" fill="hold"/>
                                        <p:tgtEl>
                                          <p:spTgt spid="1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4" dur="770" fill="hold"/>
                                        <p:tgtEl>
                                          <p:spTgt spid="1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 animBg="1"/>
      <p:bldP spid="15" grpId="1" animBg="1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Photodeclassecassin 001.jpg"/>
          <p:cNvPicPr>
            <a:picLocks noChangeAspect="1"/>
          </p:cNvPicPr>
          <p:nvPr/>
        </p:nvPicPr>
        <p:blipFill>
          <a:blip r:embed="rId4" cstate="print"/>
          <a:srcRect l="3058" t="2956" r="5593" b="1612"/>
          <a:stretch>
            <a:fillRect/>
          </a:stretch>
        </p:blipFill>
        <p:spPr>
          <a:xfrm rot="16200000">
            <a:off x="1628775" y="-828575"/>
            <a:ext cx="5976664" cy="85871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advTm="111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2" descr="http://a1.sphotos.ak.fbcdn.net/hphotos-ak-snc6/180904_1662520161344_1187408358_31552423_7224674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3501010"/>
            <a:ext cx="4032448" cy="3024336"/>
          </a:xfrm>
          <a:prstGeom prst="rect">
            <a:avLst/>
          </a:prstGeom>
          <a:noFill/>
        </p:spPr>
      </p:pic>
      <p:pic>
        <p:nvPicPr>
          <p:cNvPr id="7" name="Picture 4" descr="http://a7.sphotos.ak.fbcdn.net/hphotos-ak-snc6/180904_1662520121343_1187408358_31552422_3120359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260648"/>
            <a:ext cx="2952328" cy="3936437"/>
          </a:xfrm>
          <a:prstGeom prst="rect">
            <a:avLst/>
          </a:prstGeom>
          <a:noFill/>
        </p:spPr>
      </p:pic>
      <p:pic>
        <p:nvPicPr>
          <p:cNvPr id="8" name="Picture 6" descr="http://a5.sphotos.ak.fbcdn.net/hphotos-ak-snc6/180904_1662520081342_1187408358_31552421_2291328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1" y="4293097"/>
            <a:ext cx="2952328" cy="2214246"/>
          </a:xfrm>
          <a:prstGeom prst="rect">
            <a:avLst/>
          </a:prstGeom>
          <a:noFill/>
        </p:spPr>
      </p:pic>
      <p:pic>
        <p:nvPicPr>
          <p:cNvPr id="9" name="Picture 8" descr="http://a3.sphotos.ak.fbcdn.net/hphotos-ak-snc6/180904_1662520041341_1187408358_31552420_6013964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260649"/>
            <a:ext cx="4032448" cy="302433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36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10" descr="http://a3.sphotos.ak.fbcdn.net/hphotos-ak-snc6/168181_1662487800535_1187408358_31552408_1355344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3483006"/>
            <a:ext cx="4248472" cy="3186354"/>
          </a:xfrm>
          <a:prstGeom prst="rect">
            <a:avLst/>
          </a:prstGeom>
          <a:noFill/>
        </p:spPr>
      </p:pic>
      <p:pic>
        <p:nvPicPr>
          <p:cNvPr id="7" name="Picture 32" descr="http://a5.sphotos.ak.fbcdn.net/hphotos-ak-snc6/181085_160708197311277_100001162926488_259989_7467082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188640"/>
            <a:ext cx="4248472" cy="3186354"/>
          </a:xfrm>
          <a:prstGeom prst="rect">
            <a:avLst/>
          </a:prstGeom>
          <a:noFill/>
        </p:spPr>
      </p:pic>
      <p:pic>
        <p:nvPicPr>
          <p:cNvPr id="8" name="Picture 34" descr="http://a3.sphotos.ak.fbcdn.net/hphotos-ak-ash1/181851_160708173977946_100001162926488_259988_5535372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314526" y="701698"/>
            <a:ext cx="4104458" cy="3078343"/>
          </a:xfrm>
          <a:prstGeom prst="rect">
            <a:avLst/>
          </a:prstGeom>
          <a:noFill/>
        </p:spPr>
      </p:pic>
      <p:pic>
        <p:nvPicPr>
          <p:cNvPr id="9" name="Picture 36" descr="http://a4.sphotos.ak.fbcdn.net/hphotos-ak-snc6/181773_160708113977952_100001162926488_259987_5152284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4365104"/>
            <a:ext cx="3096344" cy="232225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47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18" descr="http://a6.sphotos.ak.fbcdn.net/hphotos-ak-ash1/180159_160709083977855_100001162926488_260000_6812184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556108" y="3957059"/>
            <a:ext cx="3072341" cy="2304256"/>
          </a:xfrm>
          <a:prstGeom prst="rect">
            <a:avLst/>
          </a:prstGeom>
          <a:noFill/>
        </p:spPr>
      </p:pic>
      <p:pic>
        <p:nvPicPr>
          <p:cNvPr id="7" name="Picture 22" descr="http://a3.sphotos.ak.fbcdn.net/hphotos-ak-snc6/168494_160708920644538_100001162926488_259997_990178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556109" y="644691"/>
            <a:ext cx="3072341" cy="2304256"/>
          </a:xfrm>
          <a:prstGeom prst="rect">
            <a:avLst/>
          </a:prstGeom>
          <a:noFill/>
        </p:spPr>
      </p:pic>
      <p:pic>
        <p:nvPicPr>
          <p:cNvPr id="8" name="Picture 24" descr="http://a7.sphotos.ak.fbcdn.net/hphotos-ak-ash1/168772_160708797311217_100001162926488_259995_2159849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1" y="260648"/>
            <a:ext cx="2304256" cy="3072343"/>
          </a:xfrm>
          <a:prstGeom prst="rect">
            <a:avLst/>
          </a:prstGeom>
          <a:noFill/>
        </p:spPr>
      </p:pic>
      <p:pic>
        <p:nvPicPr>
          <p:cNvPr id="9" name="Picture 26" descr="http://a1.sphotos.ak.fbcdn.net/hphotos-ak-snc6/167338_160708727311224_100001162926488_259994_3908298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1" y="3525009"/>
            <a:ext cx="2304256" cy="3072343"/>
          </a:xfrm>
          <a:prstGeom prst="rect">
            <a:avLst/>
          </a:prstGeom>
          <a:noFill/>
        </p:spPr>
      </p:pic>
      <p:pic>
        <p:nvPicPr>
          <p:cNvPr id="10" name="Picture 28" descr="http://a4.sphotos.ak.fbcdn.net/hphotos-ak-ash1/180531_160708683977895_100001162926488_259993_5810168_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1" y="260648"/>
            <a:ext cx="2322257" cy="3096344"/>
          </a:xfrm>
          <a:prstGeom prst="rect">
            <a:avLst/>
          </a:prstGeom>
          <a:noFill/>
        </p:spPr>
      </p:pic>
      <p:pic>
        <p:nvPicPr>
          <p:cNvPr id="11" name="Picture 30" descr="http://a8.sphotos.ak.fbcdn.net/hphotos-ak-ash1/167015_160708580644572_100001162926488_259991_3575918_n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99591" y="3501008"/>
            <a:ext cx="2304256" cy="307234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51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14" descr="http://a2.sphotos.ak.fbcdn.net/hphotos-ak-snc6/180458_160709210644509_100001162926488_260002_6515020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656897" y="1331767"/>
            <a:ext cx="5400602" cy="4050452"/>
          </a:xfrm>
          <a:prstGeom prst="rect">
            <a:avLst/>
          </a:prstGeom>
          <a:noFill/>
        </p:spPr>
      </p:pic>
      <p:pic>
        <p:nvPicPr>
          <p:cNvPr id="7" name="Picture 16" descr="http://a4.sphotos.ak.fbcdn.net/hphotos-ak-ash1/168104_160709150644515_100001162926488_260001_6237476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656692"/>
            <a:ext cx="3360373" cy="2664296"/>
          </a:xfrm>
          <a:prstGeom prst="rect">
            <a:avLst/>
          </a:prstGeom>
          <a:noFill/>
        </p:spPr>
      </p:pic>
      <p:pic>
        <p:nvPicPr>
          <p:cNvPr id="8" name="Picture 20" descr="http://a6.sphotos.ak.fbcdn.net/hphotos-ak-ash1/168459_160709023977861_100001162926488_259999_7038117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47596" y="3465004"/>
            <a:ext cx="3312368" cy="262829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50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12" descr="http://a8.sphotos.ak.fbcdn.net/hphotos-ak-snc6/180741_160709247311172_100001162926488_260003_3344650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188640"/>
            <a:ext cx="3648405" cy="2736304"/>
          </a:xfrm>
          <a:prstGeom prst="rect">
            <a:avLst/>
          </a:prstGeom>
          <a:noFill/>
        </p:spPr>
      </p:pic>
      <p:pic>
        <p:nvPicPr>
          <p:cNvPr id="7" name="Picture 36" descr="http://a4.sphotos.ak.fbcdn.net/hphotos-ak-snc6/181773_160708113977952_100001162926488_259987_5152284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59" y="188640"/>
            <a:ext cx="3648405" cy="2736304"/>
          </a:xfrm>
          <a:prstGeom prst="rect">
            <a:avLst/>
          </a:prstGeom>
          <a:noFill/>
        </p:spPr>
      </p:pic>
      <p:pic>
        <p:nvPicPr>
          <p:cNvPr id="8" name="Picture 38" descr="http://a8.sphotos.ak.fbcdn.net/hphotos-ak-ash1/169042_160707897311307_100001162926488_259985_7086935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67510" y="3441001"/>
            <a:ext cx="3552395" cy="2664296"/>
          </a:xfrm>
          <a:prstGeom prst="rect">
            <a:avLst/>
          </a:prstGeom>
          <a:noFill/>
        </p:spPr>
      </p:pic>
      <p:pic>
        <p:nvPicPr>
          <p:cNvPr id="9" name="Picture 40" descr="http://a2.sphotos.ak.fbcdn.net/hphotos-ak-snc6/180001_160707840644646_100001162926488_259984_232556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3" y="2996952"/>
            <a:ext cx="2784309" cy="2088232"/>
          </a:xfrm>
          <a:prstGeom prst="rect">
            <a:avLst/>
          </a:prstGeom>
          <a:noFill/>
        </p:spPr>
      </p:pic>
      <p:pic>
        <p:nvPicPr>
          <p:cNvPr id="10" name="Picture 42" descr="http://a6.sphotos.ak.fbcdn.net/hphotos-ak-ash1/167320_1807701201801_1518085718_31938022_5658962_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4077072"/>
            <a:ext cx="3240360" cy="243027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63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2" descr="http://a4.sphotos.ak.fbcdn.net/hphotos-ak-snc4/68400_1632124132484_1518085718_31587063_7553196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3429000"/>
            <a:ext cx="3840427" cy="2880320"/>
          </a:xfrm>
          <a:prstGeom prst="rect">
            <a:avLst/>
          </a:prstGeom>
          <a:noFill/>
        </p:spPr>
      </p:pic>
      <p:pic>
        <p:nvPicPr>
          <p:cNvPr id="7" name="Picture 4" descr="http://a6.sphotos.ak.fbcdn.net/hphotos-ak-snc6/68400_1632124092483_1518085718_31587062_3549322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1" y="404664"/>
            <a:ext cx="3840426" cy="2880321"/>
          </a:xfrm>
          <a:prstGeom prst="rect">
            <a:avLst/>
          </a:prstGeom>
          <a:noFill/>
        </p:spPr>
      </p:pic>
      <p:pic>
        <p:nvPicPr>
          <p:cNvPr id="8" name="Picture 6" descr="http://a5.sphotos.ak.fbcdn.net/hphotos-ak-snc6/67738_1679955877910_1207935918_31924509_5101488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00059" y="446876"/>
            <a:ext cx="2592288" cy="3486180"/>
          </a:xfrm>
          <a:prstGeom prst="rect">
            <a:avLst/>
          </a:prstGeom>
          <a:noFill/>
        </p:spPr>
      </p:pic>
      <p:pic>
        <p:nvPicPr>
          <p:cNvPr id="9" name="Picture 10" descr="http://a3.sphotos.ak.fbcdn.net/hphotos-ak-ash2/61112_130057403709690_100001162926488_129665_5768399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6043" y="4077072"/>
            <a:ext cx="2976331" cy="223224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70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8" descr="http://a6.sphotos.ak.fbcdn.net/hphotos-ak-ash2/67738_1679955997913_1207935918_31924512_1515556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1587" y="260648"/>
            <a:ext cx="3024335" cy="4032448"/>
          </a:xfrm>
          <a:prstGeom prst="rect">
            <a:avLst/>
          </a:prstGeom>
          <a:noFill/>
        </p:spPr>
      </p:pic>
      <p:pic>
        <p:nvPicPr>
          <p:cNvPr id="7" name="Picture 12" descr="http://a8.sphotos.ak.fbcdn.net/hphotos-ak-snc6/63332_130057477043016_100001162926488_129668_3705896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19939" y="260648"/>
            <a:ext cx="4224469" cy="3168352"/>
          </a:xfrm>
          <a:prstGeom prst="rect">
            <a:avLst/>
          </a:prstGeom>
          <a:noFill/>
        </p:spPr>
      </p:pic>
      <p:pic>
        <p:nvPicPr>
          <p:cNvPr id="8" name="Picture 14" descr="http://a3.sphotos.ak.fbcdn.net/hphotos-ak-snc6/62209_130057553709675_100001162926488_129671_1345283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3501008"/>
            <a:ext cx="4176464" cy="3132348"/>
          </a:xfrm>
          <a:prstGeom prst="rect">
            <a:avLst/>
          </a:prstGeom>
          <a:noFill/>
        </p:spPr>
      </p:pic>
      <p:pic>
        <p:nvPicPr>
          <p:cNvPr id="9" name="Picture 18" descr="http://a2.sphotos.ak.fbcdn.net/hphotos-ak-snc4/75624_143775122337918_100001162926488_179608_4582061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1588" y="4365104"/>
            <a:ext cx="3024336" cy="226825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52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Picture 22" descr="http://a1.sphotos.ak.fbcdn.net/hphotos-ak-ash2/75856_143775555671208_100001162926488_179618_3419534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09983" y="459286"/>
            <a:ext cx="2970329" cy="3960440"/>
          </a:xfrm>
          <a:prstGeom prst="rect">
            <a:avLst/>
          </a:prstGeom>
          <a:noFill/>
        </p:spPr>
      </p:pic>
      <p:pic>
        <p:nvPicPr>
          <p:cNvPr id="8" name="Picture 24" descr="http://a6.sphotos.ak.fbcdn.net/hphotos-ak-ash1/163629_147184518663645_100001162926488_194463_5655024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85647" y="459286"/>
            <a:ext cx="2952328" cy="3936438"/>
          </a:xfrm>
          <a:prstGeom prst="rect">
            <a:avLst/>
          </a:prstGeom>
          <a:noFill/>
        </p:spPr>
      </p:pic>
      <p:pic>
        <p:nvPicPr>
          <p:cNvPr id="6" name="Picture 20" descr="http://a7.sphotos.ak.fbcdn.net/hphotos-ak-ash2/148886_143777319004365_100001162926488_179650_4521453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21751" y="3339606"/>
            <a:ext cx="4248472" cy="318573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87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26" descr="http://a1.sphotos.ak.fbcdn.net/hphotos-ak-snc4/58043_147184611996969_100001162926488_194465_2574524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72681"/>
            <a:ext cx="4248472" cy="5664631"/>
          </a:xfrm>
          <a:prstGeom prst="rect">
            <a:avLst/>
          </a:prstGeom>
          <a:noFill/>
        </p:spPr>
      </p:pic>
      <p:pic>
        <p:nvPicPr>
          <p:cNvPr id="7" name="Picture 28" descr="http://a5.sphotos.ak.fbcdn.net/hphotos-ak-snc4/163856_1532746922980_1364006807_31270556_6162611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572682"/>
            <a:ext cx="3744416" cy="2808585"/>
          </a:xfrm>
          <a:prstGeom prst="rect">
            <a:avLst/>
          </a:prstGeom>
          <a:noFill/>
        </p:spPr>
      </p:pic>
      <p:pic>
        <p:nvPicPr>
          <p:cNvPr id="8" name="Picture 30" descr="http://a7.sphotos.ak.fbcdn.net/hphotos-ak-snc6/163856_1532746882979_1364006807_31270555_5313382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3453002"/>
            <a:ext cx="3744416" cy="275457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62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32" descr="http://a1.sphotos.ak.fbcdn.net/hphotos-ak-snc6/180660_1659659249823_1187408358_31548352_5132341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260648"/>
            <a:ext cx="2736304" cy="6298181"/>
          </a:xfrm>
          <a:prstGeom prst="rect">
            <a:avLst/>
          </a:prstGeom>
          <a:noFill/>
        </p:spPr>
      </p:pic>
      <p:pic>
        <p:nvPicPr>
          <p:cNvPr id="7" name="Picture 34" descr="http://a4.sphotos.ak.fbcdn.net/hphotos-ak-snc6/180660_1659659369826_1187408358_31548355_3932437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3429001"/>
            <a:ext cx="2304256" cy="3072342"/>
          </a:xfrm>
          <a:prstGeom prst="rect">
            <a:avLst/>
          </a:prstGeom>
          <a:noFill/>
        </p:spPr>
      </p:pic>
      <p:pic>
        <p:nvPicPr>
          <p:cNvPr id="8" name="Picture 36" descr="http://a5.sphotos.ak.fbcdn.net/hphotos-ak-ash1/166855_1659677130270_1187408358_31548386_4531192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3429000"/>
            <a:ext cx="2304256" cy="3072341"/>
          </a:xfrm>
          <a:prstGeom prst="rect">
            <a:avLst/>
          </a:prstGeom>
          <a:noFill/>
        </p:spPr>
      </p:pic>
      <p:pic>
        <p:nvPicPr>
          <p:cNvPr id="9" name="Picture 38" descr="http://a7.sphotos.ak.fbcdn.net/hphotos-ak-snc6/166855_1659677090269_1187408358_31548385_3418219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260649"/>
            <a:ext cx="2304256" cy="3072342"/>
          </a:xfrm>
          <a:prstGeom prst="rect">
            <a:avLst/>
          </a:prstGeom>
          <a:noFill/>
        </p:spPr>
      </p:pic>
      <p:pic>
        <p:nvPicPr>
          <p:cNvPr id="10" name="Picture 40" descr="http://a4.sphotos.ak.fbcdn.net/hphotos-ak-snc6/166855_1659677250273_1187408358_31548388_3123046_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31840" y="260649"/>
            <a:ext cx="2304256" cy="307234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71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070620113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47997" y="260648"/>
            <a:ext cx="4128459" cy="3096344"/>
          </a:xfrm>
          <a:prstGeom prst="rect">
            <a:avLst/>
          </a:prstGeom>
        </p:spPr>
      </p:pic>
      <p:pic>
        <p:nvPicPr>
          <p:cNvPr id="8" name="Image 7" descr="0706201139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1534" y="260648"/>
            <a:ext cx="4128459" cy="3096344"/>
          </a:xfrm>
          <a:prstGeom prst="rect">
            <a:avLst/>
          </a:prstGeom>
        </p:spPr>
      </p:pic>
      <p:pic>
        <p:nvPicPr>
          <p:cNvPr id="9" name="Image 8" descr="0706201139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47997" y="3429000"/>
            <a:ext cx="4128459" cy="3096344"/>
          </a:xfrm>
          <a:prstGeom prst="rect">
            <a:avLst/>
          </a:prstGeom>
        </p:spPr>
      </p:pic>
      <p:pic>
        <p:nvPicPr>
          <p:cNvPr id="10" name="Image 9" descr="0706201139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1533" y="3429000"/>
            <a:ext cx="4128459" cy="3096344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29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080620110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188640"/>
            <a:ext cx="4320480" cy="3240360"/>
          </a:xfrm>
          <a:prstGeom prst="rect">
            <a:avLst/>
          </a:prstGeom>
        </p:spPr>
      </p:pic>
      <p:pic>
        <p:nvPicPr>
          <p:cNvPr id="7" name="Image 6" descr="0806201105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188640"/>
            <a:ext cx="4320480" cy="3240360"/>
          </a:xfrm>
          <a:prstGeom prst="rect">
            <a:avLst/>
          </a:prstGeom>
        </p:spPr>
      </p:pic>
      <p:pic>
        <p:nvPicPr>
          <p:cNvPr id="8" name="Image 7" descr="0906201139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3501008"/>
            <a:ext cx="4248472" cy="3186354"/>
          </a:xfrm>
          <a:prstGeom prst="rect">
            <a:avLst/>
          </a:prstGeom>
        </p:spPr>
      </p:pic>
      <p:pic>
        <p:nvPicPr>
          <p:cNvPr id="9" name="Image 8" descr="0906201139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44008" y="3501008"/>
            <a:ext cx="4320480" cy="324036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9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2" descr="http://a2.sphotos.ak.fbcdn.net/hphotos-ak-snc6/65760_1719568638542_1518085718_31752609_806060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260648"/>
            <a:ext cx="2160699" cy="3024336"/>
          </a:xfrm>
          <a:prstGeom prst="rect">
            <a:avLst/>
          </a:prstGeom>
          <a:noFill/>
        </p:spPr>
      </p:pic>
      <p:pic>
        <p:nvPicPr>
          <p:cNvPr id="7" name="Picture 4" descr="http://a7.sphotos.ak.fbcdn.net/hphotos-ak-snc6/163061_1716370918601_1518085718_31746110_4027983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260648"/>
            <a:ext cx="2160240" cy="3023695"/>
          </a:xfrm>
          <a:prstGeom prst="rect">
            <a:avLst/>
          </a:prstGeom>
          <a:noFill/>
        </p:spPr>
      </p:pic>
      <p:pic>
        <p:nvPicPr>
          <p:cNvPr id="8" name="Picture 6" descr="http://a3.sphotos.ak.fbcdn.net/hphotos-ak-ash2/154306_1719616719744_1518085718_31752714_2336072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3429000"/>
            <a:ext cx="2160240" cy="3023695"/>
          </a:xfrm>
          <a:prstGeom prst="rect">
            <a:avLst/>
          </a:prstGeom>
          <a:noFill/>
        </p:spPr>
      </p:pic>
      <p:pic>
        <p:nvPicPr>
          <p:cNvPr id="9" name="Picture 8" descr="http://a4.sphotos.ak.fbcdn.net/hphotos-ak-snc6/179334_1794721517317_1518085718_31913486_3180336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3473624"/>
            <a:ext cx="2128818" cy="2979712"/>
          </a:xfrm>
          <a:prstGeom prst="rect">
            <a:avLst/>
          </a:prstGeom>
          <a:noFill/>
        </p:spPr>
      </p:pic>
      <p:pic>
        <p:nvPicPr>
          <p:cNvPr id="10" name="Picture 10" descr="http://a2.sphotos.ak.fbcdn.net/hphotos-ak-ash1/169010_1806605414407_1518085718_31936576_9423_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6136" y="260648"/>
            <a:ext cx="2160240" cy="3023695"/>
          </a:xfrm>
          <a:prstGeom prst="rect">
            <a:avLst/>
          </a:prstGeom>
          <a:noFill/>
        </p:spPr>
      </p:pic>
      <p:pic>
        <p:nvPicPr>
          <p:cNvPr id="11" name="Picture 6" descr="http://a5.sphotos.ak.fbcdn.net/hphotos-ak-snc6/207938_1911376073608_1518085718_32104039_2260767_n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8104" y="3789040"/>
            <a:ext cx="3089523" cy="252028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29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votezabe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96944" cy="637270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23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19" dur="123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20" dur="123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21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22" dur="123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23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0806201139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-216531" y="1448781"/>
            <a:ext cx="5472608" cy="4104456"/>
          </a:xfrm>
          <a:prstGeom prst="rect">
            <a:avLst/>
          </a:prstGeom>
        </p:spPr>
      </p:pic>
      <p:pic>
        <p:nvPicPr>
          <p:cNvPr id="7" name="Image 6" descr="abde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9" y="764705"/>
            <a:ext cx="4104456" cy="5472608"/>
          </a:xfrm>
          <a:prstGeom prst="rect">
            <a:avLst/>
          </a:prstGeom>
        </p:spPr>
      </p:pic>
      <p:sp>
        <p:nvSpPr>
          <p:cNvPr id="8" name="Flèche droite 7"/>
          <p:cNvSpPr/>
          <p:nvPr/>
        </p:nvSpPr>
        <p:spPr>
          <a:xfrm>
            <a:off x="4139952" y="3645024"/>
            <a:ext cx="1008112" cy="576064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ustDataLst>
      <p:tags r:id="rId1"/>
    </p:custDataLst>
  </p:cSld>
  <p:clrMapOvr>
    <a:masterClrMapping/>
  </p:clrMapOvr>
  <p:transition advTm="102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51520" y="1340768"/>
            <a:ext cx="87129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 smtClean="0">
                <a:latin typeface="Candy Round BTN" pitchFamily="34" charset="0"/>
              </a:rPr>
              <a:t>Ce diaporama et ce livret marquent la fin de notre année de seconde</a:t>
            </a:r>
          </a:p>
          <a:p>
            <a:pPr algn="ctr"/>
            <a:endParaRPr lang="fr-FR" sz="2000" dirty="0" smtClean="0">
              <a:latin typeface="Candy Round BTN" pitchFamily="34" charset="0"/>
            </a:endParaRPr>
          </a:p>
          <a:p>
            <a:pPr algn="ctr"/>
            <a:r>
              <a:rPr lang="fr-FR" sz="2000" dirty="0" smtClean="0">
                <a:latin typeface="Candy Round BTN" pitchFamily="34" charset="0"/>
              </a:rPr>
              <a:t>Le livret une sorte de carnet de route que chacun de nous pourra garder en souvenir de son année passée au lycée, dans cette classe.</a:t>
            </a:r>
          </a:p>
          <a:p>
            <a:pPr algn="ctr"/>
            <a:endParaRPr lang="fr-FR" sz="2000" dirty="0" smtClean="0">
              <a:latin typeface="Candy Round BTN" pitchFamily="34" charset="0"/>
            </a:endParaRPr>
          </a:p>
          <a:p>
            <a:pPr algn="ctr"/>
            <a:r>
              <a:rPr lang="fr-FR" sz="2000" dirty="0" smtClean="0">
                <a:latin typeface="Candy Round BTN" pitchFamily="34" charset="0"/>
              </a:rPr>
              <a:t>Merci à tous d’avoir participé, tous autant que vous êtes, à la bonne ambiance qui régnait dans la classe.</a:t>
            </a:r>
          </a:p>
          <a:p>
            <a:pPr algn="ctr"/>
            <a:endParaRPr lang="fr-FR" sz="2000" dirty="0" smtClean="0">
              <a:latin typeface="Candy Round BTN" pitchFamily="34" charset="0"/>
            </a:endParaRPr>
          </a:p>
          <a:p>
            <a:pPr algn="ctr"/>
            <a:r>
              <a:rPr lang="fr-FR" sz="2000" dirty="0" smtClean="0">
                <a:latin typeface="Candy Round BTN" pitchFamily="34" charset="0"/>
              </a:rPr>
              <a:t>Merci aussi aux professeurs de nous avoir accompagnés, et parfois aussi supportés … !</a:t>
            </a:r>
          </a:p>
          <a:p>
            <a:pPr algn="ctr"/>
            <a:endParaRPr lang="fr-FR" sz="2000" dirty="0" smtClean="0">
              <a:latin typeface="Candy Round BTN" pitchFamily="34" charset="0"/>
            </a:endParaRPr>
          </a:p>
          <a:p>
            <a:pPr algn="ctr"/>
            <a:r>
              <a:rPr lang="fr-FR" sz="2000" dirty="0" smtClean="0">
                <a:latin typeface="Candy Round BTN" pitchFamily="34" charset="0"/>
              </a:rPr>
              <a:t>Et en guise de conclusion, reprenons le slogan de notre photo de classe :</a:t>
            </a:r>
          </a:p>
          <a:p>
            <a:pPr algn="ctr"/>
            <a:r>
              <a:rPr lang="fr-FR" sz="2000" dirty="0" smtClean="0">
                <a:latin typeface="Berlin Sans FB" pitchFamily="34" charset="0"/>
              </a:rPr>
              <a:t> La seconde Cassin, c’est </a:t>
            </a:r>
            <a:r>
              <a:rPr lang="fr-FR" sz="2000" dirty="0" err="1" smtClean="0">
                <a:latin typeface="Berlin Sans FB" pitchFamily="34" charset="0"/>
              </a:rPr>
              <a:t>Schtroumpfement</a:t>
            </a:r>
            <a:r>
              <a:rPr lang="fr-FR" sz="2000" dirty="0" smtClean="0">
                <a:latin typeface="Berlin Sans FB" pitchFamily="34" charset="0"/>
              </a:rPr>
              <a:t> Bien !!!</a:t>
            </a:r>
            <a:endParaRPr lang="fr-FR" sz="2000" dirty="0">
              <a:latin typeface="Berlin Sans FB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Tm="205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ndecassinformidable.png"/>
          <p:cNvPicPr>
            <a:picLocks noChangeAspect="1"/>
          </p:cNvPicPr>
          <p:nvPr/>
        </p:nvPicPr>
        <p:blipFill>
          <a:blip r:embed="rId3" cstate="print">
            <a:lum bright="40000" contrast="-70000"/>
          </a:blip>
          <a:stretch>
            <a:fillRect/>
          </a:stretch>
        </p:blipFill>
        <p:spPr>
          <a:xfrm rot="707016">
            <a:off x="-1799316" y="-1584875"/>
            <a:ext cx="11950697" cy="10767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2ndecassinformidabl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ZoneTexte 7"/>
          <p:cNvSpPr txBox="1"/>
          <p:nvPr/>
        </p:nvSpPr>
        <p:spPr>
          <a:xfrm>
            <a:off x="3203848" y="692696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latin typeface="Joan" pitchFamily="2" charset="0"/>
              </a:rPr>
              <a:t>C’était la …</a:t>
            </a:r>
            <a:endParaRPr lang="fr-FR" sz="3600" dirty="0">
              <a:latin typeface="Joan" pitchFamily="2" charset="0"/>
            </a:endParaRPr>
          </a:p>
        </p:txBody>
      </p:sp>
    </p:spTree>
    <p:custDataLst>
      <p:tags r:id="rId1"/>
    </p:custDataLst>
  </p:cSld>
  <p:clrMapOvr>
    <a:masterClrMapping/>
  </p:clrMapOvr>
  <p:transition advTm="74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7|2.1|1.1|6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1|3.5|2.1|2.7|1.1|5.6|1.6|3.6|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9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2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2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4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2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5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3.6|1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3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9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9.4|1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9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9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7.4|1.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.5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195</Words>
  <Application>Microsoft Office PowerPoint</Application>
  <PresentationFormat>Affichage à l'écran (4:3)</PresentationFormat>
  <Paragraphs>27</Paragraphs>
  <Slides>20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</vt:vector>
  </TitlesOfParts>
  <Company>Utilisateur Microsoft Office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Utilisateur Microsoft Office</dc:creator>
  <cp:lastModifiedBy>Antoine Despicht</cp:lastModifiedBy>
  <cp:revision>33</cp:revision>
  <dcterms:created xsi:type="dcterms:W3CDTF">2011-06-04T16:18:16Z</dcterms:created>
  <dcterms:modified xsi:type="dcterms:W3CDTF">2011-10-11T14:32:27Z</dcterms:modified>
</cp:coreProperties>
</file>