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27" r:id="rId3"/>
    <p:sldId id="328" r:id="rId4"/>
    <p:sldId id="329" r:id="rId5"/>
    <p:sldId id="330" r:id="rId6"/>
    <p:sldId id="331" r:id="rId7"/>
    <p:sldId id="332" r:id="rId8"/>
    <p:sldId id="333" r:id="rId9"/>
    <p:sldId id="334" r:id="rId10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66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5135E-A85B-41D4-B3C6-D482F6FF660D}" type="datetimeFigureOut">
              <a:rPr lang="fr-FR" smtClean="0"/>
              <a:t>09/10/2011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9F5ED-879C-424A-BB9F-EFC071E0514D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</p:spTree>
  </p:cSld>
  <p:clrMapOvr>
    <a:masterClrMapping/>
  </p:clrMapOvr>
  <p:transition advClick="0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5135E-A85B-41D4-B3C6-D482F6FF660D}" type="datetimeFigureOut">
              <a:rPr lang="fr-FR" smtClean="0"/>
              <a:t>09/10/2011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9F5ED-879C-424A-BB9F-EFC071E051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Click="0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5135E-A85B-41D4-B3C6-D482F6FF660D}" type="datetimeFigureOut">
              <a:rPr lang="fr-FR" smtClean="0"/>
              <a:t>09/10/2011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BB9F5ED-879C-424A-BB9F-EFC071E0514D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5135E-A85B-41D4-B3C6-D482F6FF660D}" type="datetimeFigureOut">
              <a:rPr lang="fr-FR" smtClean="0"/>
              <a:t>09/10/2011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9F5ED-879C-424A-BB9F-EFC071E051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Click="0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5135E-A85B-41D4-B3C6-D482F6FF660D}" type="datetimeFigureOut">
              <a:rPr lang="fr-FR" smtClean="0"/>
              <a:t>09/10/2011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9F5ED-879C-424A-BB9F-EFC071E051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Click="0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5135E-A85B-41D4-B3C6-D482F6FF660D}" type="datetimeFigureOut">
              <a:rPr lang="fr-FR" smtClean="0"/>
              <a:t>09/10/2011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9F5ED-879C-424A-BB9F-EFC071E051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Click="0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5135E-A85B-41D4-B3C6-D482F6FF660D}" type="datetimeFigureOut">
              <a:rPr lang="fr-FR" smtClean="0"/>
              <a:t>09/10/2011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9F5ED-879C-424A-BB9F-EFC071E051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Click="0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5135E-A85B-41D4-B3C6-D482F6FF660D}" type="datetimeFigureOut">
              <a:rPr lang="fr-FR" smtClean="0"/>
              <a:t>09/10/2011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9F5ED-879C-424A-BB9F-EFC071E051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Click="0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5135E-A85B-41D4-B3C6-D482F6FF660D}" type="datetimeFigureOut">
              <a:rPr lang="fr-FR" smtClean="0"/>
              <a:t>09/10/2011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9F5ED-879C-424A-BB9F-EFC071E051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Click="0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5135E-A85B-41D4-B3C6-D482F6FF660D}" type="datetimeFigureOut">
              <a:rPr lang="fr-FR" smtClean="0"/>
              <a:t>09/10/2011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9F5ED-879C-424A-BB9F-EFC071E051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Click="0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5135E-A85B-41D4-B3C6-D482F6FF660D}" type="datetimeFigureOut">
              <a:rPr lang="fr-FR" smtClean="0"/>
              <a:t>09/10/2011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9F5ED-879C-424A-BB9F-EFC071E051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Click="0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025135E-A85B-41D4-B3C6-D482F6FF660D}" type="datetimeFigureOut">
              <a:rPr lang="fr-FR" smtClean="0"/>
              <a:t>09/10/2011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BB9F5ED-879C-424A-BB9F-EFC071E0514D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Click="0" advTm="5000"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C00000"/>
                </a:solidFill>
                <a:latin typeface="Old Stamper" pitchFamily="2" charset="0"/>
              </a:rPr>
              <a:t>Faire-part de naissance</a:t>
            </a:r>
            <a:br>
              <a:rPr lang="fr-FR" dirty="0" smtClean="0">
                <a:solidFill>
                  <a:srgbClr val="C00000"/>
                </a:solidFill>
                <a:latin typeface="Old Stamper" pitchFamily="2" charset="0"/>
              </a:rPr>
            </a:br>
            <a:r>
              <a:rPr lang="fr-FR" dirty="0" err="1" smtClean="0">
                <a:solidFill>
                  <a:srgbClr val="C00000"/>
                </a:solidFill>
                <a:latin typeface="Old Stamper" pitchFamily="2" charset="0"/>
              </a:rPr>
              <a:t>Leonie</a:t>
            </a:r>
            <a:endParaRPr lang="fr-FR" dirty="0">
              <a:solidFill>
                <a:srgbClr val="C00000"/>
              </a:solidFill>
              <a:latin typeface="Old Stamper" pitchFamily="2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_MG_534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_MG_534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_MG_534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_MG_534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_MG_5347b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_MG_5355b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_MG_5353b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_MG_535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93</TotalTime>
  <Words>3</Words>
  <Application>Microsoft Office PowerPoint</Application>
  <PresentationFormat>Affichage à l'écran (4:3)</PresentationFormat>
  <Paragraphs>1</Paragraphs>
  <Slides>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Apex</vt:lpstr>
      <vt:lpstr>Faire-part de naissance Leonie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</vt:vector>
  </TitlesOfParts>
  <Company>nanana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steph</dc:creator>
  <cp:lastModifiedBy>steph</cp:lastModifiedBy>
  <cp:revision>10</cp:revision>
  <dcterms:created xsi:type="dcterms:W3CDTF">2011-10-09T08:39:08Z</dcterms:created>
  <dcterms:modified xsi:type="dcterms:W3CDTF">2011-10-09T10:13:04Z</dcterms:modified>
</cp:coreProperties>
</file>