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55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209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19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888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170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760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99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732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598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36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792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565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97710-4643-487B-8422-123827DBF911}" type="datetimeFigureOut">
              <a:rPr lang="fr-FR" smtClean="0"/>
              <a:t>08/10/2011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00E4E-C639-4E73-9268-FED361D48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57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5.png"/><Relationship Id="rId7" Type="http://schemas.openxmlformats.org/officeDocument/2006/relationships/image" Target="../media/image39.gif"/><Relationship Id="rId12" Type="http://schemas.openxmlformats.org/officeDocument/2006/relationships/image" Target="../media/image44.gi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gif"/><Relationship Id="rId11" Type="http://schemas.openxmlformats.org/officeDocument/2006/relationships/image" Target="../media/image43.png"/><Relationship Id="rId5" Type="http://schemas.openxmlformats.org/officeDocument/2006/relationships/image" Target="../media/image37.jpg"/><Relationship Id="rId10" Type="http://schemas.openxmlformats.org/officeDocument/2006/relationships/image" Target="../media/image42.gif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124744"/>
            <a:ext cx="8256438" cy="352839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27584" y="2060848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dirty="0" smtClean="0">
                <a:solidFill>
                  <a:srgbClr val="FF0000"/>
                </a:solidFill>
                <a:latin typeface="Lucida Handwriting" pitchFamily="66" charset="0"/>
              </a:rPr>
              <a:t>Rosas</a:t>
            </a:r>
            <a:endParaRPr lang="fr-FR" sz="9600" dirty="0">
              <a:solidFill>
                <a:srgbClr val="FF0000"/>
              </a:solidFill>
              <a:latin typeface="Lucida Handwriting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71600" y="1772816"/>
            <a:ext cx="720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dirty="0" smtClean="0">
                <a:solidFill>
                  <a:srgbClr val="7030A0"/>
                </a:solidFill>
                <a:latin typeface="Lucida Handwriting" pitchFamily="66" charset="0"/>
              </a:rPr>
              <a:t>Y</a:t>
            </a:r>
          </a:p>
          <a:p>
            <a:pPr algn="ctr"/>
            <a:r>
              <a:rPr lang="fr-FR" sz="9600" dirty="0" err="1" smtClean="0">
                <a:solidFill>
                  <a:srgbClr val="7030A0"/>
                </a:solidFill>
                <a:latin typeface="Lucida Handwriting" pitchFamily="66" charset="0"/>
              </a:rPr>
              <a:t>Sonrisas</a:t>
            </a:r>
            <a:endParaRPr lang="fr-FR" sz="9600" dirty="0" smtClean="0">
              <a:solidFill>
                <a:srgbClr val="7030A0"/>
              </a:solidFill>
              <a:latin typeface="Lucida Handwriting" pitchFamily="66" charset="0"/>
            </a:endParaRPr>
          </a:p>
          <a:p>
            <a:pPr algn="ctr"/>
            <a:r>
              <a:rPr lang="fr-FR" sz="9600" dirty="0" smtClean="0">
                <a:solidFill>
                  <a:srgbClr val="7030A0"/>
                </a:solidFill>
                <a:latin typeface="Lucida Handwriting" pitchFamily="66" charset="0"/>
              </a:rPr>
              <a:t>De</a:t>
            </a:r>
            <a:endParaRPr lang="fr-FR" sz="9600" dirty="0">
              <a:solidFill>
                <a:srgbClr val="7030A0"/>
              </a:solidFill>
              <a:latin typeface="Lucida Handwriting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55260" cy="684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74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38201">
        <p14:reveal dir="r"/>
      </p:transition>
    </mc:Choice>
    <mc:Fallback>
      <p:transition spd="slow" advTm="38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2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0"/>
                            </p:stCondLst>
                            <p:childTnLst>
                              <p:par>
                                <p:cTn id="41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299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4568">
        <p14:reveal dir="r"/>
        <p:sndAc>
          <p:stSnd>
            <p:snd r:embed="rId2" name="Mecano   Una Rosa Es Una Rosa (Videoclip).wav"/>
          </p:stSnd>
        </p:sndAc>
      </p:transition>
    </mc:Choice>
    <mc:Fallback>
      <p:transition spd="slow" advTm="14568">
        <p:fade/>
        <p:sndAc>
          <p:stSnd>
            <p:snd r:embed="rId2" name="Mecano   Una Rosa Es Una Rosa (Videoclip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06" y="0"/>
            <a:ext cx="8103988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57150"/>
            <a:ext cx="8940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08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13"/>
    </mc:Choice>
    <mc:Fallback xmlns="">
      <p:transition spd="slow" advTm="242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133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3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79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39"/>
    </mc:Choice>
    <mc:Fallback xmlns="">
      <p:transition spd="slow" advTm="24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604" y="0"/>
            <a:ext cx="9289032" cy="753126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604" y="0"/>
            <a:ext cx="9300604" cy="710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29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3047">
        <p14:reveal/>
      </p:transition>
    </mc:Choice>
    <mc:Fallback xmlns="">
      <p:transition spd="slow" advTm="23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040" y="-19153"/>
            <a:ext cx="9224040" cy="687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5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026">
        <p:circle/>
      </p:transition>
    </mc:Choice>
    <mc:Fallback xmlns="">
      <p:transition spd="slow" advTm="2102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2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11"/>
            <a:ext cx="9143999" cy="688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1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1081">
        <p14:reveal dir="r"/>
      </p:transition>
    </mc:Choice>
    <mc:Fallback xmlns="">
      <p:transition spd="slow" advTm="210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22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0743">
        <p:circle/>
      </p:transition>
    </mc:Choice>
    <mc:Fallback xmlns="">
      <p:transition spd="slow" advTm="2074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49" presetClass="exit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3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9032">
        <p14:reveal/>
      </p:transition>
    </mc:Choice>
    <mc:Fallback xmlns="">
      <p:transition spd="slow" advTm="190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314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9392"/>
            <a:ext cx="9276523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28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879">
        <p:circle/>
      </p:transition>
    </mc:Choice>
    <mc:Fallback xmlns="">
      <p:transition spd="slow" advTm="1987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4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144">
        <p:split orient="vert"/>
      </p:transition>
    </mc:Choice>
    <mc:Fallback xmlns="">
      <p:transition spd="slow" advTm="23144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21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44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893">
        <p:circle/>
      </p:transition>
    </mc:Choice>
    <mc:Fallback xmlns="">
      <p:transition spd="slow" advTm="2189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37453" y="1052736"/>
            <a:ext cx="79928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dirty="0" err="1" smtClean="0">
                <a:solidFill>
                  <a:srgbClr val="7030A0"/>
                </a:solidFill>
                <a:latin typeface="Lucida Handwriting" pitchFamily="66" charset="0"/>
              </a:rPr>
              <a:t>Nuestra</a:t>
            </a:r>
            <a:r>
              <a:rPr lang="fr-FR" sz="8000" dirty="0" smtClean="0">
                <a:solidFill>
                  <a:srgbClr val="7030A0"/>
                </a:solidFill>
                <a:latin typeface="Lucida Handwriting" pitchFamily="66" charset="0"/>
              </a:rPr>
              <a:t> </a:t>
            </a:r>
            <a:r>
              <a:rPr lang="fr-FR" sz="8000" dirty="0" err="1" smtClean="0">
                <a:solidFill>
                  <a:srgbClr val="7030A0"/>
                </a:solidFill>
                <a:latin typeface="Lucida Handwriting" pitchFamily="66" charset="0"/>
              </a:rPr>
              <a:t>simpatica</a:t>
            </a:r>
            <a:r>
              <a:rPr lang="fr-FR" sz="8000" dirty="0" smtClean="0">
                <a:solidFill>
                  <a:srgbClr val="7030A0"/>
                </a:solidFill>
                <a:latin typeface="Lucida Handwriting" pitchFamily="66" charset="0"/>
              </a:rPr>
              <a:t> Rosa</a:t>
            </a:r>
          </a:p>
          <a:p>
            <a:pPr algn="ctr"/>
            <a:r>
              <a:rPr lang="fr-FR" sz="8000" dirty="0" smtClean="0">
                <a:solidFill>
                  <a:srgbClr val="7030A0"/>
                </a:solidFill>
                <a:latin typeface="Lucida Handwriting" pitchFamily="66" charset="0"/>
              </a:rPr>
              <a:t>Es </a:t>
            </a:r>
            <a:r>
              <a:rPr lang="fr-FR" sz="8000" dirty="0" err="1" smtClean="0">
                <a:solidFill>
                  <a:srgbClr val="7030A0"/>
                </a:solidFill>
                <a:latin typeface="Lucida Handwriting" pitchFamily="66" charset="0"/>
              </a:rPr>
              <a:t>Tambien</a:t>
            </a:r>
            <a:endParaRPr lang="fr-FR" sz="8000" dirty="0">
              <a:solidFill>
                <a:srgbClr val="7030A0"/>
              </a:solidFill>
              <a:latin typeface="Lucida Handwriting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467544" y="764704"/>
            <a:ext cx="8062797" cy="5472608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186574" y="2852936"/>
            <a:ext cx="66247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Handwriting" pitchFamily="66" charset="0"/>
              </a:rPr>
              <a:t>La Morena</a:t>
            </a:r>
          </a:p>
          <a:p>
            <a:pPr algn="ctr"/>
            <a:r>
              <a:rPr lang="fr-FR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Handwriting" pitchFamily="66" charset="0"/>
              </a:rPr>
              <a:t>Del Pintor</a:t>
            </a:r>
          </a:p>
          <a:p>
            <a:pPr algn="ctr"/>
            <a:r>
              <a:rPr lang="fr-FR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Handwriting" pitchFamily="66" charset="0"/>
              </a:rPr>
              <a:t>Julio </a:t>
            </a:r>
            <a:r>
              <a:rPr lang="fr-FR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ucida Handwriting" pitchFamily="66" charset="0"/>
              </a:rPr>
              <a:t>Moreno Torres</a:t>
            </a:r>
            <a:endParaRPr lang="fr-FR" sz="4800" dirty="0">
              <a:solidFill>
                <a:schemeClr val="tx1">
                  <a:lumMod val="75000"/>
                  <a:lumOff val="25000"/>
                </a:schemeClr>
              </a:solidFill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33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26">
        <p:sndAc>
          <p:stSnd>
            <p:snd r:embed="rId2" name="sound001.wav"/>
          </p:stSnd>
        </p:sndAc>
      </p:transition>
    </mc:Choice>
    <mc:Fallback>
      <p:transition spd="slow" advTm="34226">
        <p:sndAc>
          <p:stSnd>
            <p:snd r:embed="rId2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5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0"/>
                            </p:stCondLst>
                            <p:childTnLst>
                              <p:par>
                                <p:cTn id="3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31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animBg="1"/>
      <p:bldP spid="5" grpId="1" animBg="1"/>
      <p:bldP spid="6" grpId="0"/>
      <p:bldP spid="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ndir un rectangle avec un coin diagonal 3"/>
          <p:cNvSpPr/>
          <p:nvPr/>
        </p:nvSpPr>
        <p:spPr>
          <a:xfrm>
            <a:off x="1979712" y="707041"/>
            <a:ext cx="4968552" cy="5616624"/>
          </a:xfrm>
          <a:prstGeom prst="round2Diag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827584" y="707041"/>
            <a:ext cx="7272808" cy="5674287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1475656" y="707041"/>
            <a:ext cx="6264696" cy="5674287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1475656" y="620688"/>
            <a:ext cx="5688632" cy="5702977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1403648" y="620688"/>
            <a:ext cx="6048672" cy="5760640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83568" y="620688"/>
            <a:ext cx="7416824" cy="5832648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683568" y="620688"/>
            <a:ext cx="7416824" cy="5832648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56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673"/>
    </mc:Choice>
    <mc:Fallback xmlns="">
      <p:transition spd="slow" advTm="67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21" presetClass="exit" presetSubtype="1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6000"/>
                            </p:stCondLst>
                            <p:childTnLst>
                              <p:par>
                                <p:cTn id="52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000"/>
                            </p:stCondLst>
                            <p:childTnLst>
                              <p:par>
                                <p:cTn id="5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000"/>
                            </p:stCondLst>
                            <p:childTnLst>
                              <p:par>
                                <p:cTn id="66" presetID="21" presetClass="exit" presetSubtype="1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8000"/>
                            </p:stCondLst>
                            <p:childTnLst>
                              <p:par>
                                <p:cTn id="74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0"/>
                            </p:stCondLst>
                            <p:childTnLst>
                              <p:par>
                                <p:cTn id="8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9000"/>
                            </p:stCondLst>
                            <p:childTnLst>
                              <p:par>
                                <p:cTn id="85" presetID="21" presetClass="exit" presetSubtype="1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67544" y="3068960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dirty="0" smtClean="0">
                <a:solidFill>
                  <a:srgbClr val="C00000"/>
                </a:solidFill>
                <a:latin typeface="Lucida Handwriting" pitchFamily="66" charset="0"/>
              </a:rPr>
              <a:t>Y</a:t>
            </a:r>
          </a:p>
          <a:p>
            <a:pPr algn="ctr"/>
            <a:r>
              <a:rPr lang="fr-FR" sz="8000" dirty="0" err="1" smtClean="0">
                <a:solidFill>
                  <a:srgbClr val="C00000"/>
                </a:solidFill>
                <a:latin typeface="Lucida Handwriting" pitchFamily="66" charset="0"/>
              </a:rPr>
              <a:t>Tambien</a:t>
            </a:r>
            <a:endParaRPr lang="fr-FR" sz="8000" dirty="0">
              <a:solidFill>
                <a:srgbClr val="C00000"/>
              </a:solidFill>
              <a:latin typeface="Lucida Handwriting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02920"/>
            <a:ext cx="780288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6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79">
        <p:sndAc>
          <p:stSnd>
            <p:snd r:embed="rId2" name="sound001.wav"/>
          </p:stSnd>
        </p:sndAc>
      </p:transition>
    </mc:Choice>
    <mc:Fallback>
      <p:transition spd="slow" advTm="20279">
        <p:sndAc>
          <p:stSnd>
            <p:snd r:embed="rId2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4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99592" y="3429000"/>
            <a:ext cx="7056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>
                <a:solidFill>
                  <a:srgbClr val="C00000"/>
                </a:solidFill>
                <a:latin typeface="Lucida Handwriting" pitchFamily="66" charset="0"/>
              </a:rPr>
              <a:t>Rosa </a:t>
            </a:r>
            <a:r>
              <a:rPr lang="fr-FR" sz="6000" dirty="0" err="1" smtClean="0">
                <a:solidFill>
                  <a:srgbClr val="C00000"/>
                </a:solidFill>
                <a:latin typeface="Lucida Handwriting" pitchFamily="66" charset="0"/>
              </a:rPr>
              <a:t>Treceño</a:t>
            </a:r>
            <a:endParaRPr lang="fr-FR" sz="6000" dirty="0" smtClean="0">
              <a:solidFill>
                <a:srgbClr val="C00000"/>
              </a:solidFill>
              <a:latin typeface="Lucida Handwriting" pitchFamily="66" charset="0"/>
            </a:endParaRPr>
          </a:p>
          <a:p>
            <a:pPr algn="ctr"/>
            <a:r>
              <a:rPr lang="fr-FR" sz="6000" dirty="0" smtClean="0">
                <a:solidFill>
                  <a:srgbClr val="C00000"/>
                </a:solidFill>
                <a:latin typeface="Lucida Handwriting" pitchFamily="66" charset="0"/>
              </a:rPr>
              <a:t>Es</a:t>
            </a:r>
          </a:p>
          <a:p>
            <a:pPr algn="ctr"/>
            <a:r>
              <a:rPr lang="fr-FR" sz="6000" dirty="0" smtClean="0">
                <a:solidFill>
                  <a:srgbClr val="C00000"/>
                </a:solidFill>
                <a:latin typeface="Lucida Handwriting" pitchFamily="66" charset="0"/>
              </a:rPr>
              <a:t>Liz </a:t>
            </a:r>
            <a:r>
              <a:rPr lang="fr-FR" sz="6000" dirty="0" err="1" smtClean="0">
                <a:solidFill>
                  <a:srgbClr val="C00000"/>
                </a:solidFill>
                <a:latin typeface="Lucida Handwriting" pitchFamily="66" charset="0"/>
              </a:rPr>
              <a:t>Tailor</a:t>
            </a:r>
            <a:endParaRPr lang="fr-FR" sz="6000" dirty="0">
              <a:solidFill>
                <a:srgbClr val="C00000"/>
              </a:solidFill>
              <a:latin typeface="Lucida Handwriting" pitchFamily="66" charset="0"/>
            </a:endParaRPr>
          </a:p>
        </p:txBody>
      </p:sp>
      <p:sp>
        <p:nvSpPr>
          <p:cNvPr id="5" name="Arrondir un rectangle avec un coin diagonal 4"/>
          <p:cNvSpPr/>
          <p:nvPr/>
        </p:nvSpPr>
        <p:spPr>
          <a:xfrm>
            <a:off x="683568" y="1196752"/>
            <a:ext cx="7704856" cy="4896544"/>
          </a:xfrm>
          <a:prstGeom prst="round2Diag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Arrondir un rectangle avec un coin diagonal 5"/>
          <p:cNvSpPr/>
          <p:nvPr/>
        </p:nvSpPr>
        <p:spPr>
          <a:xfrm>
            <a:off x="683568" y="1196752"/>
            <a:ext cx="7704856" cy="4896544"/>
          </a:xfrm>
          <a:prstGeom prst="round2Diag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Arrondir un rectangle avec un coin diagonal 6"/>
          <p:cNvSpPr/>
          <p:nvPr/>
        </p:nvSpPr>
        <p:spPr>
          <a:xfrm>
            <a:off x="683568" y="1196752"/>
            <a:ext cx="7704856" cy="5094570"/>
          </a:xfrm>
          <a:prstGeom prst="round2Diag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683568" y="1124744"/>
            <a:ext cx="7704856" cy="5166578"/>
          </a:xfrm>
          <a:prstGeom prst="round2Diag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83568" y="1124744"/>
            <a:ext cx="7704856" cy="5166578"/>
          </a:xfrm>
          <a:prstGeom prst="round2Diag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1187624" y="1052736"/>
            <a:ext cx="6408712" cy="5238586"/>
          </a:xfrm>
          <a:prstGeom prst="round2Diag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683568" y="1124744"/>
            <a:ext cx="3528392" cy="5166578"/>
          </a:xfrm>
          <a:prstGeom prst="round2Diag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4860032" y="1088740"/>
            <a:ext cx="3528392" cy="5166578"/>
          </a:xfrm>
          <a:prstGeom prst="round2Diag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323528" y="1052736"/>
            <a:ext cx="4464496" cy="5262224"/>
          </a:xfrm>
          <a:prstGeom prst="round2Diag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4932040" y="1013912"/>
            <a:ext cx="3600400" cy="5262224"/>
          </a:xfrm>
          <a:prstGeom prst="round2Diag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683568" y="1066745"/>
            <a:ext cx="7560840" cy="5130574"/>
          </a:xfrm>
          <a:prstGeom prst="round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49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432"/>
    </mc:Choice>
    <mc:Fallback xmlns="">
      <p:transition spd="slow" advTm="111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6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3" dur="1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4" dur="1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5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3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300"/>
                            </p:stCondLst>
                            <p:childTnLst>
                              <p:par>
                                <p:cTn id="33" presetID="21" presetClass="exit" presetSubtype="1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3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300"/>
                            </p:stCondLst>
                            <p:childTnLst>
                              <p:par>
                                <p:cTn id="4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3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300"/>
                            </p:stCondLst>
                            <p:childTnLst>
                              <p:par>
                                <p:cTn id="52" presetID="15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300"/>
                            </p:stCondLst>
                            <p:childTnLst>
                              <p:par>
                                <p:cTn id="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3300"/>
                            </p:stCondLst>
                            <p:childTnLst>
                              <p:par>
                                <p:cTn id="63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13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4300"/>
                            </p:stCondLst>
                            <p:childTnLst>
                              <p:par>
                                <p:cTn id="74" presetID="21" presetClass="exit" presetSubtype="1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2300"/>
                            </p:stCondLst>
                            <p:childTnLst>
                              <p:par>
                                <p:cTn id="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300"/>
                            </p:stCondLst>
                            <p:childTnLst>
                              <p:par>
                                <p:cTn id="82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3300"/>
                            </p:stCondLst>
                            <p:childTnLst>
                              <p:par>
                                <p:cTn id="8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6300"/>
                            </p:stCondLst>
                            <p:childTnLst>
                              <p:par>
                                <p:cTn id="9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300"/>
                            </p:stCondLst>
                            <p:childTnLst>
                              <p:par>
                                <p:cTn id="9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7300"/>
                            </p:stCondLst>
                            <p:childTnLst>
                              <p:par>
                                <p:cTn id="1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0300"/>
                            </p:stCondLst>
                            <p:childTnLst>
                              <p:par>
                                <p:cTn id="1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3300"/>
                            </p:stCondLst>
                            <p:childTnLst>
                              <p:par>
                                <p:cTn id="118" presetID="21" presetClass="exit" presetSubtype="1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1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1300"/>
                            </p:stCondLst>
                            <p:childTnLst>
                              <p:par>
                                <p:cTn id="1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14300"/>
                            </p:stCondLst>
                            <p:childTnLst>
                              <p:par>
                                <p:cTn id="135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483031" y="5283203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C00000"/>
                </a:solidFill>
                <a:latin typeface="Lucida Handwriting" pitchFamily="66" charset="0"/>
              </a:rPr>
              <a:t>Para Rosa </a:t>
            </a:r>
            <a:r>
              <a:rPr lang="fr-FR" sz="2000" dirty="0" err="1" smtClean="0">
                <a:solidFill>
                  <a:srgbClr val="C00000"/>
                </a:solidFill>
                <a:latin typeface="Lucida Handwriting" pitchFamily="66" charset="0"/>
              </a:rPr>
              <a:t>Treceño</a:t>
            </a:r>
            <a:r>
              <a:rPr lang="fr-FR" sz="2000" dirty="0" smtClean="0">
                <a:solidFill>
                  <a:srgbClr val="C00000"/>
                </a:solidFill>
                <a:latin typeface="Lucida Handwriting" pitchFamily="66" charset="0"/>
              </a:rPr>
              <a:t> y </a:t>
            </a:r>
            <a:r>
              <a:rPr lang="fr-FR" sz="2000" dirty="0" err="1" smtClean="0">
                <a:solidFill>
                  <a:srgbClr val="C00000"/>
                </a:solidFill>
                <a:latin typeface="Lucida Handwriting" pitchFamily="66" charset="0"/>
              </a:rPr>
              <a:t>Familia</a:t>
            </a:r>
            <a:endParaRPr lang="fr-FR" sz="2000" dirty="0" smtClean="0">
              <a:solidFill>
                <a:srgbClr val="C00000"/>
              </a:solidFill>
              <a:latin typeface="Lucida Handwriting" pitchFamily="66" charset="0"/>
            </a:endParaRPr>
          </a:p>
          <a:p>
            <a:pPr algn="ctr"/>
            <a:r>
              <a:rPr lang="fr-FR" sz="2000" dirty="0" smtClean="0">
                <a:solidFill>
                  <a:srgbClr val="C00000"/>
                </a:solidFill>
                <a:latin typeface="Lucida Handwriting" pitchFamily="66" charset="0"/>
              </a:rPr>
              <a:t>Con mucho </a:t>
            </a:r>
            <a:r>
              <a:rPr lang="fr-FR" sz="2000" dirty="0" err="1" smtClean="0">
                <a:solidFill>
                  <a:srgbClr val="C00000"/>
                </a:solidFill>
                <a:latin typeface="Lucida Handwriting" pitchFamily="66" charset="0"/>
              </a:rPr>
              <a:t>cariño</a:t>
            </a:r>
            <a:r>
              <a:rPr lang="fr-FR" sz="2000" dirty="0" smtClean="0">
                <a:solidFill>
                  <a:srgbClr val="C00000"/>
                </a:solidFill>
                <a:latin typeface="Lucida Handwriting" pitchFamily="66" charset="0"/>
              </a:rPr>
              <a:t>.</a:t>
            </a:r>
          </a:p>
          <a:p>
            <a:pPr algn="ctr"/>
            <a:r>
              <a:rPr lang="fr-FR" sz="2000" dirty="0" smtClean="0">
                <a:solidFill>
                  <a:srgbClr val="C00000"/>
                </a:solidFill>
                <a:latin typeface="Lucida Handwriting" pitchFamily="66" charset="0"/>
              </a:rPr>
              <a:t>Octubre 2011</a:t>
            </a:r>
            <a:endParaRPr lang="fr-FR" sz="2000" dirty="0">
              <a:solidFill>
                <a:srgbClr val="C00000"/>
              </a:solidFill>
              <a:latin typeface="Lucida Handwriting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933197"/>
            <a:ext cx="792088" cy="136566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338746"/>
            <a:ext cx="1973580" cy="96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45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73"/>
    </mc:Choice>
    <mc:Fallback xmlns="">
      <p:transition spd="slow" advTm="30873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chemeClr val="tx1">
                <a:lumMod val="88000"/>
              </a:schemeClr>
            </a:gs>
            <a:gs pos="10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3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B050"/>
                </a:solidFill>
                <a:latin typeface="Lucida Calligraphy" pitchFamily="66" charset="0"/>
              </a:rPr>
              <a:t>Agradecimiento</a:t>
            </a:r>
            <a:endParaRPr lang="fr-FR" dirty="0">
              <a:solidFill>
                <a:srgbClr val="00B050"/>
              </a:solidFill>
              <a:latin typeface="Lucida Calligraphy" pitchFamily="66" charset="0"/>
            </a:endParaRPr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2720181"/>
            <a:ext cx="3048000" cy="2286000"/>
          </a:xfrm>
        </p:spPr>
      </p:pic>
      <p:sp>
        <p:nvSpPr>
          <p:cNvPr id="8" name="ZoneTexte 7"/>
          <p:cNvSpPr txBox="1"/>
          <p:nvPr/>
        </p:nvSpPr>
        <p:spPr>
          <a:xfrm>
            <a:off x="4067944" y="1556792"/>
            <a:ext cx="50405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Querida amiga Rosa,</a:t>
            </a:r>
          </a:p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Aprovecho, la realizacion de este PPS/</a:t>
            </a:r>
            <a:r>
              <a:rPr lang="fr-FR" sz="2000" dirty="0" err="1" smtClean="0">
                <a:solidFill>
                  <a:srgbClr val="FFC000"/>
                </a:solidFill>
                <a:latin typeface="Lucida Calligraphy" pitchFamily="66" charset="0"/>
              </a:rPr>
              <a:t>Video</a:t>
            </a:r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, para agradecerte, de tu confianza y apoyo, que he recibido de tu parte, estos ultimos meses, como muchos otros Amigos Tertulianos !</a:t>
            </a:r>
          </a:p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Tus consejos, me han sido de gran utilidad !</a:t>
            </a:r>
          </a:p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He apreciado mucho, tu sensate ! </a:t>
            </a:r>
          </a:p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Igual que tu amabilidad y simplicidad !</a:t>
            </a:r>
          </a:p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Gracias !</a:t>
            </a:r>
          </a:p>
          <a:p>
            <a:pPr algn="ctr"/>
            <a:r>
              <a:rPr lang="fr-FR" sz="2000" dirty="0" smtClean="0">
                <a:solidFill>
                  <a:srgbClr val="FFC000"/>
                </a:solidFill>
                <a:latin typeface="Lucida Calligraphy" pitchFamily="66" charset="0"/>
              </a:rPr>
              <a:t>Bisous</a:t>
            </a:r>
            <a:endParaRPr lang="fr-FR" sz="2000" dirty="0">
              <a:solidFill>
                <a:srgbClr val="FFC000"/>
              </a:solidFill>
              <a:latin typeface="Lucida Calligraphy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979712" y="6381328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00B050"/>
                </a:solidFill>
              </a:rPr>
              <a:t>Octubre del 2011</a:t>
            </a:r>
            <a:endParaRPr lang="fr-FR" sz="2400" dirty="0">
              <a:solidFill>
                <a:srgbClr val="00B05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897880"/>
            <a:ext cx="1973580" cy="96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90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0"/>
    </mc:Choice>
    <mc:Fallback>
      <p:transition spd="slow" advTm="4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1641</TotalTime>
  <Words>103</Words>
  <Application>Microsoft Office PowerPoint</Application>
  <PresentationFormat>Affichage à l'écran (4:3)</PresentationFormat>
  <Paragraphs>26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Agradecimiento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47</cp:revision>
  <dcterms:created xsi:type="dcterms:W3CDTF">2011-10-07T00:03:04Z</dcterms:created>
  <dcterms:modified xsi:type="dcterms:W3CDTF">2011-10-08T21:35:24Z</dcterms:modified>
</cp:coreProperties>
</file>