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</p:sldIdLst>
  <p:sldSz cx="10287000" cy="6858000" type="35mm"/>
  <p:notesSz cx="6858000" cy="9144000"/>
  <p:defaultTextStyle>
    <a:defPPr>
      <a:defRPr lang="fr-FR"/>
    </a:defPPr>
    <a:lvl1pPr marL="0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7532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55063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82595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10127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37658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65190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92722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20253" algn="l" defTabSz="105506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10" autoAdjust="0"/>
  </p:normalViewPr>
  <p:slideViewPr>
    <p:cSldViewPr>
      <p:cViewPr varScale="1">
        <p:scale>
          <a:sx n="59" d="100"/>
          <a:sy n="59" d="100"/>
        </p:scale>
        <p:origin x="-188" y="-5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488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D6963-C547-46E7-BD85-242E22D4E9DB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135A8-378D-40B1-AB42-AEC89DB059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77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135A8-378D-40B1-AB42-AEC89DB059E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81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2130427"/>
            <a:ext cx="874395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2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0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0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4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6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26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57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3" y="4406901"/>
            <a:ext cx="8743950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3" y="2906714"/>
            <a:ext cx="874395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753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50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82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10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7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65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9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202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16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199"/>
            <a:ext cx="4543425" cy="452596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29225" y="1600199"/>
            <a:ext cx="4543425" cy="452596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50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5"/>
            <a:ext cx="4545212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7532" indent="0">
              <a:buNone/>
              <a:defRPr sz="2300" b="1"/>
            </a:lvl2pPr>
            <a:lvl3pPr marL="1055063" indent="0">
              <a:buNone/>
              <a:defRPr sz="2100" b="1"/>
            </a:lvl3pPr>
            <a:lvl4pPr marL="1582595" indent="0">
              <a:buNone/>
              <a:defRPr sz="1900" b="1"/>
            </a:lvl4pPr>
            <a:lvl5pPr marL="2110127" indent="0">
              <a:buNone/>
              <a:defRPr sz="1900" b="1"/>
            </a:lvl5pPr>
            <a:lvl6pPr marL="2637658" indent="0">
              <a:buNone/>
              <a:defRPr sz="1900" b="1"/>
            </a:lvl6pPr>
            <a:lvl7pPr marL="3165190" indent="0">
              <a:buNone/>
              <a:defRPr sz="1900" b="1"/>
            </a:lvl7pPr>
            <a:lvl8pPr marL="3692722" indent="0">
              <a:buNone/>
              <a:defRPr sz="1900" b="1"/>
            </a:lvl8pPr>
            <a:lvl9pPr marL="4220253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5" y="1535115"/>
            <a:ext cx="4546997" cy="63976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7532" indent="0">
              <a:buNone/>
              <a:defRPr sz="2300" b="1"/>
            </a:lvl2pPr>
            <a:lvl3pPr marL="1055063" indent="0">
              <a:buNone/>
              <a:defRPr sz="2100" b="1"/>
            </a:lvl3pPr>
            <a:lvl4pPr marL="1582595" indent="0">
              <a:buNone/>
              <a:defRPr sz="1900" b="1"/>
            </a:lvl4pPr>
            <a:lvl5pPr marL="2110127" indent="0">
              <a:buNone/>
              <a:defRPr sz="1900" b="1"/>
            </a:lvl5pPr>
            <a:lvl6pPr marL="2637658" indent="0">
              <a:buNone/>
              <a:defRPr sz="1900" b="1"/>
            </a:lvl6pPr>
            <a:lvl7pPr marL="3165190" indent="0">
              <a:buNone/>
              <a:defRPr sz="1900" b="1"/>
            </a:lvl7pPr>
            <a:lvl8pPr marL="3692722" indent="0">
              <a:buNone/>
              <a:defRPr sz="1900" b="1"/>
            </a:lvl8pPr>
            <a:lvl9pPr marL="4220253" indent="0">
              <a:buNone/>
              <a:defRPr sz="19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29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38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2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273051"/>
            <a:ext cx="3384352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2" y="273051"/>
            <a:ext cx="5750719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2" y="1435101"/>
            <a:ext cx="3384352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7532" indent="0">
              <a:buNone/>
              <a:defRPr sz="1400"/>
            </a:lvl2pPr>
            <a:lvl3pPr marL="1055063" indent="0">
              <a:buNone/>
              <a:defRPr sz="1100"/>
            </a:lvl3pPr>
            <a:lvl4pPr marL="1582595" indent="0">
              <a:buNone/>
              <a:defRPr sz="1000"/>
            </a:lvl4pPr>
            <a:lvl5pPr marL="2110127" indent="0">
              <a:buNone/>
              <a:defRPr sz="1000"/>
            </a:lvl5pPr>
            <a:lvl6pPr marL="2637658" indent="0">
              <a:buNone/>
              <a:defRPr sz="1000"/>
            </a:lvl6pPr>
            <a:lvl7pPr marL="3165190" indent="0">
              <a:buNone/>
              <a:defRPr sz="1000"/>
            </a:lvl7pPr>
            <a:lvl8pPr marL="3692722" indent="0">
              <a:buNone/>
              <a:defRPr sz="1000"/>
            </a:lvl8pPr>
            <a:lvl9pPr marL="422025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87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1"/>
            <a:ext cx="61722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6"/>
            <a:ext cx="61722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7532" indent="0">
              <a:buNone/>
              <a:defRPr sz="3200"/>
            </a:lvl2pPr>
            <a:lvl3pPr marL="1055063" indent="0">
              <a:buNone/>
              <a:defRPr sz="2700"/>
            </a:lvl3pPr>
            <a:lvl4pPr marL="1582595" indent="0">
              <a:buNone/>
              <a:defRPr sz="2300"/>
            </a:lvl4pPr>
            <a:lvl5pPr marL="2110127" indent="0">
              <a:buNone/>
              <a:defRPr sz="2300"/>
            </a:lvl5pPr>
            <a:lvl6pPr marL="2637658" indent="0">
              <a:buNone/>
              <a:defRPr sz="2300"/>
            </a:lvl6pPr>
            <a:lvl7pPr marL="3165190" indent="0">
              <a:buNone/>
              <a:defRPr sz="2300"/>
            </a:lvl7pPr>
            <a:lvl8pPr marL="3692722" indent="0">
              <a:buNone/>
              <a:defRPr sz="2300"/>
            </a:lvl8pPr>
            <a:lvl9pPr marL="4220253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9"/>
            <a:ext cx="6172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7532" indent="0">
              <a:buNone/>
              <a:defRPr sz="1400"/>
            </a:lvl2pPr>
            <a:lvl3pPr marL="1055063" indent="0">
              <a:buNone/>
              <a:defRPr sz="1100"/>
            </a:lvl3pPr>
            <a:lvl4pPr marL="1582595" indent="0">
              <a:buNone/>
              <a:defRPr sz="1000"/>
            </a:lvl4pPr>
            <a:lvl5pPr marL="2110127" indent="0">
              <a:buNone/>
              <a:defRPr sz="1000"/>
            </a:lvl5pPr>
            <a:lvl6pPr marL="2637658" indent="0">
              <a:buNone/>
              <a:defRPr sz="1000"/>
            </a:lvl6pPr>
            <a:lvl7pPr marL="3165190" indent="0">
              <a:buNone/>
              <a:defRPr sz="1000"/>
            </a:lvl7pPr>
            <a:lvl8pPr marL="3692722" indent="0">
              <a:buNone/>
              <a:defRPr sz="1000"/>
            </a:lvl8pPr>
            <a:lvl9pPr marL="422025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105507" tIns="52753" rIns="105507" bIns="527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199"/>
            <a:ext cx="9258300" cy="4525964"/>
          </a:xfrm>
          <a:prstGeom prst="rect">
            <a:avLst/>
          </a:prstGeom>
        </p:spPr>
        <p:txBody>
          <a:bodyPr vert="horz" lIns="105507" tIns="52753" rIns="105507" bIns="527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1" y="6356351"/>
            <a:ext cx="2400300" cy="365125"/>
          </a:xfrm>
          <a:prstGeom prst="rect">
            <a:avLst/>
          </a:prstGeom>
        </p:spPr>
        <p:txBody>
          <a:bodyPr vert="horz" lIns="105507" tIns="52753" rIns="105507" bIns="527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771D-5F9D-401B-A80D-EC8BA6021630}" type="datetimeFigureOut">
              <a:rPr lang="fr-FR" smtClean="0"/>
              <a:t>05/10/2011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105507" tIns="52753" rIns="105507" bIns="527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105507" tIns="52753" rIns="105507" bIns="527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C73B-A5AB-4E56-9D37-36EFD935E1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9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55063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5649" indent="-395649" algn="l" defTabSz="105506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7239" indent="-329707" algn="l" defTabSz="1055063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8829" indent="-263766" algn="l" defTabSz="10550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361" indent="-263766" algn="l" defTabSz="1055063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3893" indent="-263766" algn="l" defTabSz="1055063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1424" indent="-263766" algn="l" defTabSz="1055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956" indent="-263766" algn="l" defTabSz="1055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488" indent="-263766" algn="l" defTabSz="1055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4019" indent="-263766" algn="l" defTabSz="105506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532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63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95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127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658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90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722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253" algn="l" defTabSz="105506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0"/>
            <a:ext cx="9258300" cy="5184576"/>
          </a:xfrm>
        </p:spPr>
      </p:pic>
      <p:sp>
        <p:nvSpPr>
          <p:cNvPr id="5" name="ZoneTexte 4"/>
          <p:cNvSpPr txBox="1"/>
          <p:nvPr/>
        </p:nvSpPr>
        <p:spPr>
          <a:xfrm>
            <a:off x="390972" y="0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Lucida Handwriting" pitchFamily="66" charset="0"/>
              </a:rPr>
              <a:t>J’aimerais…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9204" y="5301208"/>
            <a:ext cx="532859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Musique : </a:t>
            </a:r>
            <a:r>
              <a:rPr lang="fr-FR" dirty="0" smtClean="0"/>
              <a:t>Luis Mendoza &amp; son orchestre</a:t>
            </a:r>
          </a:p>
          <a:p>
            <a:pPr algn="ctr"/>
            <a:r>
              <a:rPr lang="fr-FR" dirty="0" smtClean="0"/>
              <a:t>Silencio</a:t>
            </a:r>
            <a:r>
              <a:rPr lang="fr-FR" dirty="0" smtClean="0"/>
              <a:t> </a:t>
            </a:r>
            <a:endParaRPr lang="fr-FR" dirty="0"/>
          </a:p>
          <a:p>
            <a:pPr algn="ctr"/>
            <a:r>
              <a:rPr lang="fr-FR" dirty="0"/>
              <a:t>Photos : Armando Ribeiro</a:t>
            </a:r>
          </a:p>
          <a:p>
            <a:pPr algn="ctr"/>
            <a:r>
              <a:rPr lang="fr-FR" dirty="0"/>
              <a:t>Poème : Jean-Claude Mazloumian</a:t>
            </a:r>
          </a:p>
          <a:p>
            <a:pPr algn="ctr"/>
            <a:endParaRPr lang="fr-FR" dirty="0"/>
          </a:p>
        </p:txBody>
      </p:sp>
      <p:pic>
        <p:nvPicPr>
          <p:cNvPr id="2" name="08 DJANGO REINHARDT - I GOT RHYTH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0300" y="3225800"/>
            <a:ext cx="406400" cy="406400"/>
          </a:xfrm>
          <a:prstGeom prst="rect">
            <a:avLst/>
          </a:prstGeom>
        </p:spPr>
      </p:pic>
      <p:pic>
        <p:nvPicPr>
          <p:cNvPr id="3" name="13 - Luis mendoza Silencio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403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422"/>
    </mc:Choice>
    <mc:Fallback xmlns="">
      <p:transition advClick="0" advTm="10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7012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r="31"/>
          <a:stretch>
            <a:fillRect/>
          </a:stretch>
        </p:blipFill>
        <p:spPr>
          <a:xfrm>
            <a:off x="4466" y="0"/>
            <a:ext cx="10308490" cy="6824322"/>
          </a:xfrm>
        </p:spPr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45" y="0"/>
            <a:ext cx="5530490" cy="1259661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Lucida Handwriting" pitchFamily="66" charset="0"/>
              </a:rPr>
              <a:t>J’aimerais être un jour ce sourire à tes </a:t>
            </a:r>
            <a:r>
              <a:rPr lang="fr-FR" b="1" dirty="0" smtClean="0">
                <a:solidFill>
                  <a:schemeClr val="bg1"/>
                </a:solidFill>
                <a:latin typeface="Lucida Handwriting" pitchFamily="66" charset="0"/>
              </a:rPr>
              <a:t>lèvres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Lucida Handwriting" pitchFamily="66" charset="0"/>
              </a:rPr>
              <a:t>Qui </a:t>
            </a:r>
            <a:r>
              <a:rPr lang="fr-FR" b="1" dirty="0">
                <a:solidFill>
                  <a:schemeClr val="bg1"/>
                </a:solidFill>
                <a:latin typeface="Lucida Handwriting" pitchFamily="66" charset="0"/>
              </a:rPr>
              <a:t>sait en un instant me donner cette fièvre</a:t>
            </a:r>
          </a:p>
          <a:p>
            <a:r>
              <a:rPr lang="fr-FR" b="1" dirty="0">
                <a:solidFill>
                  <a:schemeClr val="bg1"/>
                </a:solidFill>
                <a:latin typeface="Lucida Handwriting" pitchFamily="66" charset="0"/>
              </a:rPr>
              <a:t>Et je m’accrocherais à ta bouche sauvage</a:t>
            </a:r>
          </a:p>
          <a:p>
            <a:r>
              <a:rPr lang="fr-FR" b="1" dirty="0">
                <a:solidFill>
                  <a:schemeClr val="bg1"/>
                </a:solidFill>
                <a:latin typeface="Lucida Handwriting" pitchFamily="66" charset="0"/>
              </a:rPr>
              <a:t>Et je soulignerais la beauté du visage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705907"/>
      </p:ext>
    </p:extLst>
  </p:cSld>
  <p:clrMapOvr>
    <a:masterClrMapping/>
  </p:clrMapOvr>
  <p:transition spd="slow" advClick="0" advTm="1153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" y="0"/>
            <a:ext cx="10267450" cy="68239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113084" y="0"/>
            <a:ext cx="5555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Lucida Handwriting" pitchFamily="66" charset="0"/>
              </a:rPr>
              <a:t>J’aimerais être un jour cet éclat dans tes yeux</a:t>
            </a:r>
          </a:p>
          <a:p>
            <a:pPr algn="ctr"/>
            <a:r>
              <a:rPr lang="fr-FR" sz="1600" dirty="0" smtClean="0">
                <a:latin typeface="Lucida Handwriting" pitchFamily="66" charset="0"/>
              </a:rPr>
              <a:t>Qui illumine tant ton regard merveilleux</a:t>
            </a:r>
          </a:p>
          <a:p>
            <a:pPr algn="ctr"/>
            <a:r>
              <a:rPr lang="fr-FR" sz="1600" dirty="0" smtClean="0">
                <a:latin typeface="Lucida Handwriting" pitchFamily="66" charset="0"/>
              </a:rPr>
              <a:t>Et j’en profiterais pour crever les nuages</a:t>
            </a:r>
          </a:p>
          <a:p>
            <a:pPr algn="ctr"/>
            <a:r>
              <a:rPr lang="fr-FR" sz="1600" dirty="0" smtClean="0">
                <a:latin typeface="Lucida Handwriting" pitchFamily="66" charset="0"/>
              </a:rPr>
              <a:t>Pour que tu ne vois plus que de beaux paysages</a:t>
            </a:r>
          </a:p>
          <a:p>
            <a:pPr algn="ctr"/>
            <a:endParaRPr lang="fr-FR" sz="1600" dirty="0">
              <a:latin typeface="Lucida Handwriting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31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672">
        <p:wipe/>
      </p:transition>
    </mc:Choice>
    <mc:Fallback xmlns="">
      <p:transition spd="slow" advClick="0" advTm="23672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" y="18158"/>
            <a:ext cx="10287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61" y="239942"/>
            <a:ext cx="477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J’aimerais être un jour le gardien de </a:t>
            </a:r>
            <a:r>
              <a:rPr lang="fr-FR" sz="1600" dirty="0">
                <a:solidFill>
                  <a:schemeClr val="bg1"/>
                </a:solidFill>
                <a:latin typeface="Lucida Handwriting" pitchFamily="66" charset="0"/>
              </a:rPr>
              <a:t>ton âme</a:t>
            </a:r>
            <a:endParaRPr lang="fr-FR" sz="1600" dirty="0" smtClean="0">
              <a:solidFill>
                <a:schemeClr val="bg1"/>
              </a:solidFill>
              <a:latin typeface="Lucida Handwriting" pitchFamily="66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Lucida Handwriting" pitchFamily="66" charset="0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                                    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J’y créerais un foyer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J’entretiendrais sa flamme</a:t>
            </a:r>
            <a:endParaRPr lang="fr-FR" sz="1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49565" y="18158"/>
            <a:ext cx="3842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Nous brûlerions d’amour</a:t>
            </a:r>
          </a:p>
          <a:p>
            <a:pPr algn="ctr"/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en l’âtre du bonheur</a:t>
            </a:r>
            <a:endParaRPr lang="fr-FR" sz="1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943700" y="6093296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444890" y="60847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Et j’en éloignerais les cendres du malheur</a:t>
            </a:r>
            <a:endParaRPr lang="fr-FR" sz="1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177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28"/>
    </mc:Choice>
    <mc:Fallback xmlns="">
      <p:transition spd="slow" advClick="0" advTm="29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4450"/>
            <a:ext cx="10058400" cy="67014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3500" y="82614"/>
            <a:ext cx="616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J’aimerais être un jour l’invité de ton cœur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Je t’offrirais le mien pour qu’ils battent en chœur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Alors nous danserions au bal de l’avenir</a:t>
            </a:r>
          </a:p>
          <a:p>
            <a:r>
              <a:rPr lang="fr-FR" sz="1600" dirty="0" smtClean="0">
                <a:solidFill>
                  <a:schemeClr val="bg1"/>
                </a:solidFill>
                <a:latin typeface="Lucida Handwriting" pitchFamily="66" charset="0"/>
              </a:rPr>
              <a:t>Sur cette mélodie qui ne pourrait finir</a:t>
            </a:r>
          </a:p>
          <a:p>
            <a:endParaRPr lang="fr-FR" sz="16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1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7251"/>
    </mc:Choice>
    <mc:Fallback xmlns="">
      <p:transition spd="slow" advClick="0" advTm="27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2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27" tmFilter="0, 0; 0.125,0.2665; 0.25,0.4; 0.375,0.465; 0.5,0.5;  0.625,0.535; 0.75,0.6; 0.875,0.7335; 1,1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13" tmFilter="0, 0; 0.125,0.2665; 0.25,0.4; 0.375,0.465; 0.5,0.5;  0.625,0.535; 0.75,0.6; 0.875,0.7335; 1,1">
                                          <p:stCondLst>
                                            <p:cond delay="324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2" tmFilter="0, 0; 0.125,0.2665; 0.25,0.4; 0.375,0.465; 0.5,0.5;  0.625,0.535; 0.75,0.6; 0.875,0.7335; 1,1">
                                          <p:stCondLst>
                                            <p:cond delay="405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4">
                                          <p:stCondLst>
                                            <p:cond delay="159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07" decel="50000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4">
                                          <p:stCondLst>
                                            <p:cond delay="321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07" decel="50000">
                                          <p:stCondLst>
                                            <p:cond delay="327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4">
                                          <p:stCondLst>
                                            <p:cond delay="402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07" decel="50000">
                                          <p:stCondLst>
                                            <p:cond delay="408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4">
                                          <p:stCondLst>
                                            <p:cond delay="443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07" decel="50000">
                                          <p:stCondLst>
                                            <p:cond delay="4493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 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5322"/>
          <a:stretch>
            <a:fillRect/>
          </a:stretch>
        </p:blipFill>
        <p:spPr>
          <a:xfrm>
            <a:off x="0" y="23660"/>
            <a:ext cx="10287000" cy="6858000"/>
          </a:xfrm>
        </p:spPr>
      </p:pic>
      <p:sp>
        <p:nvSpPr>
          <p:cNvPr id="9" name="Rectangle 8"/>
          <p:cNvSpPr/>
          <p:nvPr/>
        </p:nvSpPr>
        <p:spPr>
          <a:xfrm>
            <a:off x="4546898" y="87825"/>
            <a:ext cx="574010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1600" dirty="0">
                <a:solidFill>
                  <a:schemeClr val="bg1"/>
                </a:solidFill>
                <a:latin typeface="Lucida Handwriting" pitchFamily="66" charset="0"/>
              </a:rPr>
              <a:t>J’ai retrouvé ces mots sortis on ne sait d’où</a:t>
            </a:r>
          </a:p>
          <a:p>
            <a:pPr lvl="0" algn="ctr">
              <a:spcBef>
                <a:spcPct val="20000"/>
              </a:spcBef>
            </a:pPr>
            <a:r>
              <a:rPr lang="fr-FR" sz="1600" dirty="0">
                <a:solidFill>
                  <a:schemeClr val="bg1"/>
                </a:solidFill>
                <a:latin typeface="Lucida Handwriting" pitchFamily="66" charset="0"/>
              </a:rPr>
              <a:t>J’éprouve un sentiment quelque peu aigre-doux</a:t>
            </a:r>
          </a:p>
          <a:p>
            <a:pPr lvl="0" algn="ctr">
              <a:spcBef>
                <a:spcPct val="20000"/>
              </a:spcBef>
            </a:pPr>
            <a:r>
              <a:rPr lang="fr-FR" sz="1600" dirty="0">
                <a:solidFill>
                  <a:schemeClr val="bg1"/>
                </a:solidFill>
                <a:latin typeface="Lucida Handwriting" pitchFamily="66" charset="0"/>
              </a:rPr>
              <a:t>Ils ne scintillent plus obscurcis par un voile</a:t>
            </a:r>
          </a:p>
          <a:p>
            <a:pPr lvl="0" algn="ctr">
              <a:spcBef>
                <a:spcPct val="20000"/>
              </a:spcBef>
            </a:pPr>
            <a:r>
              <a:rPr lang="fr-FR" sz="1600" dirty="0">
                <a:solidFill>
                  <a:schemeClr val="bg1"/>
                </a:solidFill>
                <a:latin typeface="Lucida Handwriting" pitchFamily="66" charset="0"/>
              </a:rPr>
              <a:t>Car de mon ciel brumeux a  disparu l’étoile</a:t>
            </a:r>
          </a:p>
        </p:txBody>
      </p:sp>
    </p:spTree>
    <p:extLst>
      <p:ext uri="{BB962C8B-B14F-4D97-AF65-F5344CB8AC3E}">
        <p14:creationId xmlns:p14="http://schemas.microsoft.com/office/powerpoint/2010/main" val="7237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9840">
        <p14:vortex dir="r"/>
      </p:transition>
    </mc:Choice>
    <mc:Fallback xmlns="">
      <p:transition spd="slow" advClick="0" advTm="19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7876" y="188640"/>
            <a:ext cx="1438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 I N</a:t>
            </a:r>
            <a:endParaRPr lang="fr-F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2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245">
        <p14:ferris dir="l"/>
      </p:transition>
    </mc:Choice>
    <mc:Fallback xmlns="">
      <p:transition spd="slow" advClick="0" advTm="13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3|4.2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6|6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|6|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179</Words>
  <Application>Microsoft Office PowerPoint</Application>
  <PresentationFormat>Diapositives 35 mm</PresentationFormat>
  <Paragraphs>30</Paragraphs>
  <Slides>7</Slides>
  <Notes>1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Autre décor</dc:title>
  <dc:creator>Mazloumian</dc:creator>
  <cp:lastModifiedBy>Mazloumian</cp:lastModifiedBy>
  <cp:revision>48</cp:revision>
  <dcterms:created xsi:type="dcterms:W3CDTF">2011-10-04T21:24:12Z</dcterms:created>
  <dcterms:modified xsi:type="dcterms:W3CDTF">2011-10-05T04:20:23Z</dcterms:modified>
</cp:coreProperties>
</file>