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1" r:id="rId3"/>
    <p:sldId id="262" r:id="rId4"/>
    <p:sldId id="260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650B2-5C16-454C-9083-249E6597D0C4}" type="datetimeFigureOut">
              <a:rPr lang="fr-FR" smtClean="0"/>
              <a:pPr/>
              <a:t>25/09/2011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F792F-615C-4AE4-9905-D318DBC1C2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71B0B93F-FC47-4A81-8F79-1DB7D248011E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3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7C030-59CD-4467-9ECA-C57669CA40E3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029D-3DAB-431A-971D-5A3C4CAA5572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B90-CEFA-4298-8E74-F19C8F926418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3E07E-7FE4-411F-808D-CAD9D1A2DD40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D2EB-BA1F-4B0A-8903-797DE3D996DE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709F-1F2B-4B40-AAD1-8F97248F4BF7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BA186-DDCB-47D8-B2FF-C33FA6D107CE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8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A8C82-0222-44FC-AA1A-B5749E64866E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masterClrMapping/>
  </p:clrMapOvr>
  <p:transition spd="med" advTm="3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00635-666C-4A84-B6E2-545E216D4DB3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47D35-5C94-40DC-9888-0059A8D67960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4B1F-67A9-43A4-84C7-CAA8A9F81E0A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3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9B92F-A93E-4A6B-B19D-C1CA72546B27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3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CAE02-A008-4750-AAF5-5A34AC5F7134}" type="datetime1">
              <a:rPr lang="fr-FR" smtClean="0"/>
              <a:pPr/>
              <a:t>25/09/2011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med" advTm="3000">
    <p:dissolve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joe\Music\musique%20mp3\William%20Balde%20un%20rayon%20de%20soleil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joe\Music\Titanic%20-%20Piano%20Version.mp3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02624" cy="1440159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Les défis de papy 35 chez Mary 2011</a:t>
            </a:r>
            <a:br>
              <a:rPr lang="fr-FR" dirty="0" smtClean="0"/>
            </a:br>
            <a:r>
              <a:rPr lang="fr-FR" dirty="0" smtClean="0"/>
              <a:t>mes créas N°15 de cette série 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éfis 15 papy 25-09-2011+1+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2564904"/>
            <a:ext cx="5328592" cy="3958168"/>
          </a:xfrm>
          <a:prstGeom prst="rect">
            <a:avLst/>
          </a:prstGeom>
        </p:spPr>
      </p:pic>
      <p:pic>
        <p:nvPicPr>
          <p:cNvPr id="5" name="William Balde un rayon de soleil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16416" y="5517232"/>
            <a:ext cx="376808" cy="376808"/>
          </a:xfrm>
          <a:prstGeom prst="rect">
            <a:avLst/>
          </a:prstGeom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85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efiszafyranehache+1-22092011+2+3+4+5+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988840"/>
            <a:ext cx="5616624" cy="486916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27784" y="83671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Bucheron .</a:t>
            </a:r>
            <a:endParaRPr lang="fr-FR" dirty="0"/>
          </a:p>
        </p:txBody>
      </p:sp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Les Magicienne</a:t>
            </a:r>
            <a:endParaRPr lang="fr-FR" dirty="0"/>
          </a:p>
        </p:txBody>
      </p:sp>
      <p:pic>
        <p:nvPicPr>
          <p:cNvPr id="11" name="Espace réservé du contenu 10" descr="defis papy15-23-09-2011+162+3+4+5+6+7+8+9+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2348880"/>
            <a:ext cx="5544616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FEMMES ET LA MADONNE.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efis 15 papy35-boléro 20-09-2011+1+2+3+4+5+6+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44824"/>
            <a:ext cx="6984776" cy="4608512"/>
          </a:xfrm>
          <a:prstGeom prst="rect">
            <a:avLst/>
          </a:prstGeom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Pensive.</a:t>
            </a:r>
            <a:endParaRPr lang="fr-FR" dirty="0"/>
          </a:p>
        </p:txBody>
      </p:sp>
      <p:pic>
        <p:nvPicPr>
          <p:cNvPr id="4" name="Espace réservé du contenu 3" descr="PAPY DEFIS 15-19-09-2011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7056784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artistes .</a:t>
            </a:r>
            <a:endParaRPr lang="fr-FR" dirty="0"/>
          </a:p>
        </p:txBody>
      </p:sp>
      <p:pic>
        <p:nvPicPr>
          <p:cNvPr id="4" name="Espace réservé du contenu 3" descr="893538+moi2011-30-08-+2+3+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916832"/>
            <a:ext cx="7414344" cy="4540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 les Quatre Mains </a:t>
            </a:r>
            <a:endParaRPr lang="fr-FR" dirty="0"/>
          </a:p>
        </p:txBody>
      </p:sp>
      <p:pic>
        <p:nvPicPr>
          <p:cNvPr id="4" name="Espace réservé du contenu 3" descr="5-9_4_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3" y="2204864"/>
            <a:ext cx="6624736" cy="4032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Carillon.</a:t>
            </a:r>
            <a:endParaRPr lang="fr-FR" dirty="0"/>
          </a:p>
        </p:txBody>
      </p:sp>
      <p:pic>
        <p:nvPicPr>
          <p:cNvPr id="4" name="Espace réservé du contenu 3" descr="defis chez mary papy15-35-+1+2+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6192688" cy="4104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Petite </a:t>
            </a:r>
            <a:r>
              <a:rPr lang="fr-FR" dirty="0" err="1" smtClean="0"/>
              <a:t>Mimie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4" name="Espace réservé du contenu 3" descr="DEFIS15 PAPY35--15-09-2011+1+2+3+4-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99592" y="2060848"/>
            <a:ext cx="6480720" cy="432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Titanic - Piano Versio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5877272"/>
            <a:ext cx="304800" cy="304800"/>
          </a:xfrm>
          <a:prstGeom prst="rect">
            <a:avLst/>
          </a:prstGeom>
        </p:spPr>
      </p:pic>
      <p:pic>
        <p:nvPicPr>
          <p:cNvPr id="6" name="Titanic - Piano Version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40824" y="60296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ubbles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32</Words>
  <Application>Microsoft Office PowerPoint</Application>
  <PresentationFormat>Affichage à l'écran (4:3)</PresentationFormat>
  <Paragraphs>9</Paragraphs>
  <Slides>9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0" baseType="lpstr">
      <vt:lpstr>Bubbles</vt:lpstr>
      <vt:lpstr>Les défis de papy 35 chez Mary 2011 mes créas N°15 de cette série .</vt:lpstr>
      <vt:lpstr>Diapositive 2</vt:lpstr>
      <vt:lpstr>Les Magicienne</vt:lpstr>
      <vt:lpstr>LES FEMMES ET LA MADONNE.</vt:lpstr>
      <vt:lpstr>Pensive.</vt:lpstr>
      <vt:lpstr>Les artistes .</vt:lpstr>
      <vt:lpstr>Et les Quatre Mains </vt:lpstr>
      <vt:lpstr>Carillon.</vt:lpstr>
      <vt:lpstr>Petite Mimie.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joe</dc:creator>
  <cp:lastModifiedBy>joe</cp:lastModifiedBy>
  <cp:revision>11</cp:revision>
  <dcterms:created xsi:type="dcterms:W3CDTF">2011-09-25T15:51:25Z</dcterms:created>
  <dcterms:modified xsi:type="dcterms:W3CDTF">2011-09-25T18:02:03Z</dcterms:modified>
</cp:coreProperties>
</file>