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61" r:id="rId15"/>
    <p:sldId id="262" r:id="rId16"/>
    <p:sldId id="260" r:id="rId17"/>
    <p:sldId id="263" r:id="rId18"/>
    <p:sldId id="264" r:id="rId19"/>
    <p:sldId id="265" r:id="rId20"/>
    <p:sldId id="266" r:id="rId21"/>
    <p:sldId id="267" r:id="rId2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60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7650B2-5C16-454C-9083-249E6597D0C4}" type="datetimeFigureOut">
              <a:rPr lang="fr-FR" smtClean="0"/>
              <a:pPr/>
              <a:t>26/09/2011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AF792F-615C-4AE4-9905-D318DBC1C21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086600" cy="1470025"/>
          </a:xfrm>
        </p:spPr>
        <p:txBody>
          <a:bodyPr/>
          <a:lstStyle>
            <a:lvl1pPr algn="r">
              <a:defRPr>
                <a:solidFill>
                  <a:schemeClr val="tx1"/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2946400"/>
            <a:ext cx="4432300" cy="1752600"/>
          </a:xfrm>
        </p:spPr>
        <p:txBody>
          <a:bodyPr anchor="ctr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77000" y="6521824"/>
            <a:ext cx="2133600" cy="259976"/>
          </a:xfrm>
        </p:spPr>
        <p:txBody>
          <a:bodyPr/>
          <a:lstStyle>
            <a:lvl1pPr algn="r">
              <a:defRPr/>
            </a:lvl1pPr>
          </a:lstStyle>
          <a:p>
            <a:fld id="{71B0B93F-FC47-4A81-8F79-1DB7D248011E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521824"/>
            <a:ext cx="2895600" cy="259976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34400" y="6293224"/>
            <a:ext cx="609600" cy="259976"/>
          </a:xfrm>
        </p:spPr>
        <p:txBody>
          <a:bodyPr/>
          <a:lstStyle>
            <a:lvl1pPr algn="ctr">
              <a:defRPr/>
            </a:lvl1pPr>
          </a:lstStyle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7" name="Group 6"/>
          <p:cNvGrpSpPr/>
          <p:nvPr/>
        </p:nvGrpSpPr>
        <p:grpSpPr>
          <a:xfrm>
            <a:off x="685798" y="0"/>
            <a:ext cx="8001004" cy="7950200"/>
            <a:chOff x="685798" y="0"/>
            <a:chExt cx="8001004" cy="7950200"/>
          </a:xfrm>
        </p:grpSpPr>
        <p:sp>
          <p:nvSpPr>
            <p:cNvPr id="8" name="Pie 7"/>
            <p:cNvSpPr/>
            <p:nvPr/>
          </p:nvSpPr>
          <p:spPr>
            <a:xfrm flipH="1" flipV="1">
              <a:off x="1257300" y="5778500"/>
              <a:ext cx="2171700" cy="2171700"/>
            </a:xfrm>
            <a:prstGeom prst="pie">
              <a:avLst>
                <a:gd name="adj1" fmla="val 0"/>
                <a:gd name="adj2" fmla="val 10800000"/>
              </a:avLst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9" name="Group 52"/>
            <p:cNvGrpSpPr/>
            <p:nvPr/>
          </p:nvGrpSpPr>
          <p:grpSpPr>
            <a:xfrm>
              <a:off x="685798" y="0"/>
              <a:ext cx="8001004" cy="6855714"/>
              <a:chOff x="685798" y="0"/>
              <a:chExt cx="8001004" cy="6855714"/>
            </a:xfrm>
          </p:grpSpPr>
          <p:sp>
            <p:nvSpPr>
              <p:cNvPr id="10" name="Freeform 9"/>
              <p:cNvSpPr/>
              <p:nvPr/>
            </p:nvSpPr>
            <p:spPr>
              <a:xfrm>
                <a:off x="685798" y="5880101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" name="Oval 10"/>
              <p:cNvSpPr/>
              <p:nvPr/>
            </p:nvSpPr>
            <p:spPr>
              <a:xfrm>
                <a:off x="2590800" y="5181600"/>
                <a:ext cx="914400" cy="914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Oval 11"/>
              <p:cNvSpPr/>
              <p:nvPr/>
            </p:nvSpPr>
            <p:spPr>
              <a:xfrm>
                <a:off x="838200" y="57912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3" name="Oval 12"/>
              <p:cNvSpPr/>
              <p:nvPr/>
            </p:nvSpPr>
            <p:spPr>
              <a:xfrm>
                <a:off x="2362200" y="59436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4" name="Oval 13"/>
              <p:cNvSpPr/>
              <p:nvPr/>
            </p:nvSpPr>
            <p:spPr>
              <a:xfrm>
                <a:off x="1676400" y="5626100"/>
                <a:ext cx="457200" cy="457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5" name="Oval 14"/>
              <p:cNvSpPr/>
              <p:nvPr/>
            </p:nvSpPr>
            <p:spPr>
              <a:xfrm>
                <a:off x="1981200" y="5334000"/>
                <a:ext cx="355600" cy="3556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Oval 15"/>
              <p:cNvSpPr/>
              <p:nvPr/>
            </p:nvSpPr>
            <p:spPr>
              <a:xfrm>
                <a:off x="1943100" y="55626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7" name="Oval 16"/>
              <p:cNvSpPr/>
              <p:nvPr/>
            </p:nvSpPr>
            <p:spPr>
              <a:xfrm>
                <a:off x="2362200" y="5029200"/>
                <a:ext cx="762000" cy="762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8" name="Oval 17"/>
              <p:cNvSpPr/>
              <p:nvPr/>
            </p:nvSpPr>
            <p:spPr>
              <a:xfrm>
                <a:off x="3009900" y="4419600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19" name="Oval 18"/>
              <p:cNvSpPr/>
              <p:nvPr/>
            </p:nvSpPr>
            <p:spPr>
              <a:xfrm>
                <a:off x="2971800" y="4648200"/>
                <a:ext cx="431800" cy="4318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0" name="Oval 19"/>
              <p:cNvSpPr/>
              <p:nvPr/>
            </p:nvSpPr>
            <p:spPr>
              <a:xfrm>
                <a:off x="3314700" y="4724400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1" name="Oval 20"/>
              <p:cNvSpPr/>
              <p:nvPr/>
            </p:nvSpPr>
            <p:spPr>
              <a:xfrm>
                <a:off x="3619500" y="50292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2" name="Oval 21"/>
              <p:cNvSpPr/>
              <p:nvPr/>
            </p:nvSpPr>
            <p:spPr>
              <a:xfrm>
                <a:off x="13843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3505200" y="5257800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1295400" y="56642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1447800" y="5511800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1600200" y="5486400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3352800" y="5943600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8" name="Freeform 27"/>
              <p:cNvSpPr/>
              <p:nvPr/>
            </p:nvSpPr>
            <p:spPr>
              <a:xfrm flipV="1">
                <a:off x="5486400" y="0"/>
                <a:ext cx="1143001" cy="975613"/>
              </a:xfrm>
              <a:custGeom>
                <a:avLst/>
                <a:gdLst>
                  <a:gd name="connsiteX0" fmla="*/ 0 w 1143000"/>
                  <a:gd name="connsiteY0" fmla="*/ 571500 h 1143000"/>
                  <a:gd name="connsiteX1" fmla="*/ 167389 w 1143000"/>
                  <a:gd name="connsiteY1" fmla="*/ 167389 h 1143000"/>
                  <a:gd name="connsiteX2" fmla="*/ 571501 w 1143000"/>
                  <a:gd name="connsiteY2" fmla="*/ 1 h 1143000"/>
                  <a:gd name="connsiteX3" fmla="*/ 975612 w 1143000"/>
                  <a:gd name="connsiteY3" fmla="*/ 167390 h 1143000"/>
                  <a:gd name="connsiteX4" fmla="*/ 1143000 w 1143000"/>
                  <a:gd name="connsiteY4" fmla="*/ 571502 h 1143000"/>
                  <a:gd name="connsiteX5" fmla="*/ 975611 w 1143000"/>
                  <a:gd name="connsiteY5" fmla="*/ 975614 h 1143000"/>
                  <a:gd name="connsiteX6" fmla="*/ 571499 w 1143000"/>
                  <a:gd name="connsiteY6" fmla="*/ 1143002 h 1143000"/>
                  <a:gd name="connsiteX7" fmla="*/ 167387 w 1143000"/>
                  <a:gd name="connsiteY7" fmla="*/ 975613 h 1143000"/>
                  <a:gd name="connsiteX8" fmla="*/ -1 w 1143000"/>
                  <a:gd name="connsiteY8" fmla="*/ 571501 h 1143000"/>
                  <a:gd name="connsiteX9" fmla="*/ 0 w 1143000"/>
                  <a:gd name="connsiteY9" fmla="*/ 571500 h 1143000"/>
                  <a:gd name="connsiteX0" fmla="*/ 1 w 1143001"/>
                  <a:gd name="connsiteY0" fmla="*/ 571499 h 1042965"/>
                  <a:gd name="connsiteX1" fmla="*/ 167390 w 1143001"/>
                  <a:gd name="connsiteY1" fmla="*/ 167388 h 1042965"/>
                  <a:gd name="connsiteX2" fmla="*/ 571502 w 1143001"/>
                  <a:gd name="connsiteY2" fmla="*/ 0 h 1042965"/>
                  <a:gd name="connsiteX3" fmla="*/ 975613 w 1143001"/>
                  <a:gd name="connsiteY3" fmla="*/ 167389 h 1042965"/>
                  <a:gd name="connsiteX4" fmla="*/ 1143001 w 1143001"/>
                  <a:gd name="connsiteY4" fmla="*/ 571501 h 1042965"/>
                  <a:gd name="connsiteX5" fmla="*/ 975612 w 1143001"/>
                  <a:gd name="connsiteY5" fmla="*/ 975613 h 1042965"/>
                  <a:gd name="connsiteX6" fmla="*/ 167388 w 1143001"/>
                  <a:gd name="connsiteY6" fmla="*/ 975612 h 1042965"/>
                  <a:gd name="connsiteX7" fmla="*/ 0 w 1143001"/>
                  <a:gd name="connsiteY7" fmla="*/ 571500 h 1042965"/>
                  <a:gd name="connsiteX8" fmla="*/ 1 w 1143001"/>
                  <a:gd name="connsiteY8" fmla="*/ 571499 h 1042965"/>
                  <a:gd name="connsiteX0" fmla="*/ 1 w 1143001"/>
                  <a:gd name="connsiteY0" fmla="*/ 571499 h 975613"/>
                  <a:gd name="connsiteX1" fmla="*/ 167390 w 1143001"/>
                  <a:gd name="connsiteY1" fmla="*/ 167388 h 975613"/>
                  <a:gd name="connsiteX2" fmla="*/ 571502 w 1143001"/>
                  <a:gd name="connsiteY2" fmla="*/ 0 h 975613"/>
                  <a:gd name="connsiteX3" fmla="*/ 975613 w 1143001"/>
                  <a:gd name="connsiteY3" fmla="*/ 167389 h 975613"/>
                  <a:gd name="connsiteX4" fmla="*/ 1143001 w 1143001"/>
                  <a:gd name="connsiteY4" fmla="*/ 571501 h 975613"/>
                  <a:gd name="connsiteX5" fmla="*/ 975612 w 1143001"/>
                  <a:gd name="connsiteY5" fmla="*/ 975613 h 975613"/>
                  <a:gd name="connsiteX6" fmla="*/ 167388 w 1143001"/>
                  <a:gd name="connsiteY6" fmla="*/ 975612 h 975613"/>
                  <a:gd name="connsiteX7" fmla="*/ 0 w 1143001"/>
                  <a:gd name="connsiteY7" fmla="*/ 571500 h 975613"/>
                  <a:gd name="connsiteX8" fmla="*/ 1 w 1143001"/>
                  <a:gd name="connsiteY8" fmla="*/ 571499 h 9756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143001" h="975613">
                    <a:moveTo>
                      <a:pt x="1" y="571499"/>
                    </a:moveTo>
                    <a:cubicBezTo>
                      <a:pt x="1" y="419928"/>
                      <a:pt x="60213" y="274564"/>
                      <a:pt x="167390" y="167388"/>
                    </a:cubicBezTo>
                    <a:cubicBezTo>
                      <a:pt x="274567" y="60211"/>
                      <a:pt x="419931" y="0"/>
                      <a:pt x="571502" y="0"/>
                    </a:cubicBezTo>
                    <a:cubicBezTo>
                      <a:pt x="723073" y="0"/>
                      <a:pt x="868437" y="60212"/>
                      <a:pt x="975613" y="167389"/>
                    </a:cubicBezTo>
                    <a:cubicBezTo>
                      <a:pt x="1082790" y="274566"/>
                      <a:pt x="1143001" y="419930"/>
                      <a:pt x="1143001" y="571501"/>
                    </a:cubicBezTo>
                    <a:cubicBezTo>
                      <a:pt x="1143001" y="723072"/>
                      <a:pt x="1138214" y="908261"/>
                      <a:pt x="975612" y="975613"/>
                    </a:cubicBezTo>
                    <a:lnTo>
                      <a:pt x="167388" y="975612"/>
                    </a:lnTo>
                    <a:cubicBezTo>
                      <a:pt x="60211" y="868435"/>
                      <a:pt x="0" y="723071"/>
                      <a:pt x="0" y="571500"/>
                    </a:cubicBezTo>
                    <a:lnTo>
                      <a:pt x="1" y="571499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29" name="Oval 28"/>
              <p:cNvSpPr/>
              <p:nvPr/>
            </p:nvSpPr>
            <p:spPr>
              <a:xfrm flipV="1">
                <a:off x="7391402" y="759714"/>
                <a:ext cx="914400" cy="9144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0" name="Oval 29"/>
              <p:cNvSpPr/>
              <p:nvPr/>
            </p:nvSpPr>
            <p:spPr>
              <a:xfrm flipV="1">
                <a:off x="5638802" y="6073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1" name="Oval 30"/>
              <p:cNvSpPr/>
              <p:nvPr/>
            </p:nvSpPr>
            <p:spPr>
              <a:xfrm flipV="1">
                <a:off x="7162802" y="1501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2" name="Oval 31"/>
              <p:cNvSpPr/>
              <p:nvPr/>
            </p:nvSpPr>
            <p:spPr>
              <a:xfrm flipV="1">
                <a:off x="6477002" y="772414"/>
                <a:ext cx="457200" cy="457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3" name="Oval 32"/>
              <p:cNvSpPr/>
              <p:nvPr/>
            </p:nvSpPr>
            <p:spPr>
              <a:xfrm flipV="1">
                <a:off x="6781802" y="11661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4" name="Oval 33"/>
              <p:cNvSpPr/>
              <p:nvPr/>
            </p:nvSpPr>
            <p:spPr>
              <a:xfrm flipV="1">
                <a:off x="6743702" y="8613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5" name="Oval 34"/>
              <p:cNvSpPr/>
              <p:nvPr/>
            </p:nvSpPr>
            <p:spPr>
              <a:xfrm flipV="1">
                <a:off x="7162802" y="1064514"/>
                <a:ext cx="762000" cy="762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6" name="Oval 35"/>
              <p:cNvSpPr/>
              <p:nvPr/>
            </p:nvSpPr>
            <p:spPr>
              <a:xfrm flipV="1">
                <a:off x="7810502" y="2080514"/>
                <a:ext cx="355600" cy="3556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7" name="Oval 36"/>
              <p:cNvSpPr/>
              <p:nvPr/>
            </p:nvSpPr>
            <p:spPr>
              <a:xfrm flipV="1">
                <a:off x="7772402" y="1775714"/>
                <a:ext cx="431800" cy="4318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38" name="Oval 37"/>
              <p:cNvSpPr/>
              <p:nvPr/>
            </p:nvSpPr>
            <p:spPr>
              <a:xfrm flipV="1">
                <a:off x="8115302" y="1928114"/>
                <a:ext cx="203200" cy="2032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9" name="Oval 38"/>
              <p:cNvSpPr/>
              <p:nvPr/>
            </p:nvSpPr>
            <p:spPr>
              <a:xfrm flipV="1">
                <a:off x="8420102" y="16233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0" name="Oval 39"/>
              <p:cNvSpPr/>
              <p:nvPr/>
            </p:nvSpPr>
            <p:spPr>
              <a:xfrm flipV="1">
                <a:off x="61849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1" name="Oval 40"/>
              <p:cNvSpPr/>
              <p:nvPr/>
            </p:nvSpPr>
            <p:spPr>
              <a:xfrm flipV="1">
                <a:off x="8305802" y="1394714"/>
                <a:ext cx="203200" cy="2032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2" name="Oval 41"/>
              <p:cNvSpPr/>
              <p:nvPr/>
            </p:nvSpPr>
            <p:spPr>
              <a:xfrm flipV="1">
                <a:off x="6096002" y="10645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3" name="Oval 42"/>
              <p:cNvSpPr/>
              <p:nvPr/>
            </p:nvSpPr>
            <p:spPr>
              <a:xfrm flipV="1">
                <a:off x="6248402" y="1216914"/>
                <a:ext cx="127000" cy="127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Oval 43"/>
              <p:cNvSpPr/>
              <p:nvPr/>
            </p:nvSpPr>
            <p:spPr>
              <a:xfrm flipV="1">
                <a:off x="6400802" y="1242314"/>
                <a:ext cx="127000" cy="127000"/>
              </a:xfrm>
              <a:prstGeom prst="ellipse">
                <a:avLst/>
              </a:prstGeom>
              <a:solidFill>
                <a:schemeClr val="tx2">
                  <a:alpha val="7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/>
              </a:p>
            </p:txBody>
          </p:sp>
          <p:sp>
            <p:nvSpPr>
              <p:cNvPr id="45" name="Oval 44"/>
              <p:cNvSpPr/>
              <p:nvPr/>
            </p:nvSpPr>
            <p:spPr>
              <a:xfrm flipV="1">
                <a:off x="8153402" y="378714"/>
                <a:ext cx="533400" cy="5334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tint val="66000"/>
                      <a:satMod val="160000"/>
                      <a:alpha val="60000"/>
                    </a:schemeClr>
                  </a:gs>
                  <a:gs pos="50000">
                    <a:schemeClr val="accent1">
                      <a:tint val="44500"/>
                      <a:satMod val="160000"/>
                      <a:alpha val="60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60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algn="ctr" defTabSz="914400" rtl="0" eaLnBrk="1" latinLnBrk="0" hangingPunct="1"/>
                <a:endPara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endParaRPr>
              </a:p>
            </p:txBody>
          </p:sp>
        </p:grpSp>
      </p:grpSp>
      <p:sp>
        <p:nvSpPr>
          <p:cNvPr id="46" name="Oval 45"/>
          <p:cNvSpPr/>
          <p:nvPr/>
        </p:nvSpPr>
        <p:spPr>
          <a:xfrm>
            <a:off x="86360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8788400" y="6589059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8940800" y="658905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7C030-59CD-4467-9ECA-C57669CA40E3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7B029D-3DAB-431A-971D-5A3C4CAA5572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7" name="Group 6"/>
          <p:cNvGrpSpPr/>
          <p:nvPr/>
        </p:nvGrpSpPr>
        <p:grpSpPr>
          <a:xfrm>
            <a:off x="4592782" y="2133600"/>
            <a:ext cx="3865418" cy="4172197"/>
            <a:chOff x="0" y="0"/>
            <a:chExt cx="1600200" cy="17272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grpSp>
        <p:nvGrpSpPr>
          <p:cNvPr id="13" name="Group 32"/>
          <p:cNvGrpSpPr/>
          <p:nvPr/>
        </p:nvGrpSpPr>
        <p:grpSpPr>
          <a:xfrm>
            <a:off x="609600" y="990600"/>
            <a:ext cx="1179761" cy="1356814"/>
            <a:chOff x="266700" y="914400"/>
            <a:chExt cx="1179761" cy="1356814"/>
          </a:xfrm>
        </p:grpSpPr>
        <p:sp>
          <p:nvSpPr>
            <p:cNvPr id="23" name="Oval 22"/>
            <p:cNvSpPr/>
            <p:nvPr/>
          </p:nvSpPr>
          <p:spPr>
            <a:xfrm>
              <a:off x="555812" y="1380565"/>
              <a:ext cx="890649" cy="8906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Oval 25"/>
            <p:cNvSpPr/>
            <p:nvPr/>
          </p:nvSpPr>
          <p:spPr>
            <a:xfrm flipV="1">
              <a:off x="304800" y="121920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7" name="Oval 26"/>
            <p:cNvSpPr/>
            <p:nvPr/>
          </p:nvSpPr>
          <p:spPr>
            <a:xfrm flipV="1">
              <a:off x="266700" y="914400"/>
              <a:ext cx="431800" cy="4318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8" name="Oval 27"/>
            <p:cNvSpPr/>
            <p:nvPr/>
          </p:nvSpPr>
          <p:spPr>
            <a:xfrm flipV="1">
              <a:off x="609600" y="1066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4400" y="2590800"/>
            <a:ext cx="1905000" cy="1905000"/>
          </a:xfrm>
          <a:prstGeom prst="ellipse">
            <a:avLst/>
          </a:prstGeom>
          <a:solidFill>
            <a:schemeClr val="tx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143000"/>
            <a:ext cx="7086600" cy="1472184"/>
          </a:xfrm>
        </p:spPr>
        <p:txBody>
          <a:bodyPr anchor="ctr" anchorCtr="0">
            <a:normAutofit/>
          </a:bodyPr>
          <a:lstStyle>
            <a:lvl1pPr algn="l">
              <a:defRPr sz="3600" b="0" cap="none" baseline="0"/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0953" y="17526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2362200"/>
            <a:ext cx="3429000" cy="3886200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indent="-228600" algn="l" defTabSz="914400" rtl="0" eaLnBrk="1" latinLnBrk="0" hangingPunct="1">
              <a:buFont typeface="Wingdings" pitchFamily="2" charset="2"/>
              <a:buChar char="l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indent="-228600" algn="l" defTabSz="914400" rtl="0" eaLnBrk="1" latinLnBrk="0" hangingPunct="1">
              <a:buFont typeface="Arial" pitchFamily="34" charset="0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indent="-228600" algn="l" defTabSz="914400" rtl="0" eaLnBrk="1" latinLnBrk="0" hangingPunct="1">
              <a:buFont typeface="Wingdings" pitchFamily="2" charset="2"/>
              <a:buChar char="l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ACB90-CEFA-4298-8E74-F19C8F926418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6200000">
            <a:off x="-870003" y="31472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6800" y="1755648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 rot="16200000">
            <a:off x="3259278" y="3756819"/>
            <a:ext cx="3429000" cy="639762"/>
          </a:xfrm>
          <a:prstGeom prst="rect">
            <a:avLst/>
          </a:prstGeom>
          <a:noFill/>
        </p:spPr>
        <p:txBody>
          <a:bodyPr anchor="ctr" anchorCtr="0"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marL="0" indent="0" algn="ctr">
              <a:buNone/>
              <a:defRPr sz="1800" b="0">
                <a:effectLst/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81600" y="2359152"/>
            <a:ext cx="3200400" cy="3429000"/>
          </a:xfrm>
        </p:spPr>
        <p:txBody>
          <a:bodyPr>
            <a:no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3E07E-7FE4-411F-808D-CAD9D1A2DD40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1D2EB-BA1F-4B0A-8903-797DE3D996DE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E709F-1F2B-4B40-AAD1-8F97248F4BF7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4048"/>
            <a:ext cx="2130552" cy="3044952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BA186-DDCB-47D8-B2FF-C33FA6D107CE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8" name="Group 22"/>
          <p:cNvGrpSpPr/>
          <p:nvPr/>
        </p:nvGrpSpPr>
        <p:grpSpPr>
          <a:xfrm>
            <a:off x="4695702" y="2133600"/>
            <a:ext cx="4448298" cy="4018808"/>
            <a:chOff x="4695702" y="2133600"/>
            <a:chExt cx="4448298" cy="4018808"/>
          </a:xfrm>
        </p:grpSpPr>
        <p:sp>
          <p:nvSpPr>
            <p:cNvPr id="10" name="Oval 9"/>
            <p:cNvSpPr/>
            <p:nvPr/>
          </p:nvSpPr>
          <p:spPr>
            <a:xfrm>
              <a:off x="4695702" y="5048003"/>
              <a:ext cx="1104405" cy="110440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Oval 10"/>
            <p:cNvSpPr/>
            <p:nvPr/>
          </p:nvSpPr>
          <p:spPr>
            <a:xfrm>
              <a:off x="7065818" y="4572000"/>
              <a:ext cx="858982" cy="858982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5339938" y="489461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Oval 12"/>
            <p:cNvSpPr/>
            <p:nvPr/>
          </p:nvSpPr>
          <p:spPr>
            <a:xfrm>
              <a:off x="6693725" y="3048000"/>
              <a:ext cx="1840675" cy="1840675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7916883" y="2133600"/>
              <a:ext cx="858982" cy="858982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5" name="Oval 14"/>
            <p:cNvSpPr/>
            <p:nvPr/>
          </p:nvSpPr>
          <p:spPr>
            <a:xfrm>
              <a:off x="7824849" y="2685803"/>
              <a:ext cx="1043049" cy="104304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8653153" y="2869870"/>
              <a:ext cx="490847" cy="490847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552210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6781800" y="5562600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1" name="Oval 20"/>
            <p:cNvSpPr/>
            <p:nvPr/>
          </p:nvSpPr>
          <p:spPr>
            <a:xfrm>
              <a:off x="6705600" y="5181600"/>
              <a:ext cx="306779" cy="306779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7073735" y="5120244"/>
              <a:ext cx="306779" cy="306779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95600" y="927847"/>
            <a:ext cx="4114800" cy="4114800"/>
          </a:xfr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45720" tIns="9144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228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1117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80645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89025" indent="-228600" algn="l" defTabSz="914400" rtl="0" eaLnBrk="1" latinLnBrk="0" hangingPunct="1">
              <a:spcBef>
                <a:spcPts val="1800"/>
              </a:spcBef>
              <a:buFont typeface="Arial" pitchFamily="34" charset="0"/>
              <a:buChar char="•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defTabSz="914400" rtl="0" eaLnBrk="1" latinLnBrk="0" hangingPunct="1">
              <a:spcBef>
                <a:spcPts val="1800"/>
              </a:spcBef>
              <a:buFont typeface="Wingdings" pitchFamily="2" charset="2"/>
              <a:buChar char="l"/>
              <a:defRPr sz="16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25" name="Oval 24"/>
          <p:cNvSpPr/>
          <p:nvPr/>
        </p:nvSpPr>
        <p:spPr>
          <a:xfrm>
            <a:off x="3886200" y="5638800"/>
            <a:ext cx="304800" cy="304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199" y="4645152"/>
            <a:ext cx="2514600" cy="1600200"/>
          </a:xfrm>
          <a:solidFill>
            <a:schemeClr val="tx2">
              <a:alpha val="20000"/>
            </a:schemeClr>
          </a:solidFill>
          <a:ln>
            <a:noFill/>
          </a:ln>
        </p:spPr>
        <p:txBody>
          <a:bodyPr vert="horz" lIns="0" tIns="45720" rIns="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fr-FR" smtClean="0"/>
              <a:t>Cliquez pour modifier les styles du texte du masque</a:t>
            </a:r>
          </a:p>
        </p:txBody>
      </p:sp>
      <p:sp>
        <p:nvSpPr>
          <p:cNvPr id="26" name="Oval 25"/>
          <p:cNvSpPr/>
          <p:nvPr/>
        </p:nvSpPr>
        <p:spPr>
          <a:xfrm>
            <a:off x="3319153" y="5147953"/>
            <a:ext cx="186047" cy="186047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225024" y="5103129"/>
            <a:ext cx="186047" cy="186047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0A8C82-0222-44FC-AA1A-B5749E64866E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2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514600" y="685800"/>
            <a:ext cx="4572000" cy="45720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</p:spTree>
  </p:cSld>
  <p:clrMapOvr>
    <a:masterClrMapping/>
  </p:clrMapOvr>
  <p:transition spd="slow" advTm="2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2 Pictures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00635-666C-4A84-B6E2-545E216D4DB3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4" name="Picture Placeholder 2"/>
          <p:cNvSpPr>
            <a:spLocks noGrp="1"/>
          </p:cNvSpPr>
          <p:nvPr>
            <p:ph type="pic" idx="1"/>
          </p:nvPr>
        </p:nvSpPr>
        <p:spPr>
          <a:xfrm>
            <a:off x="5638800" y="838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5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s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2133600" cy="3048000"/>
          </a:xfrm>
          <a:noFill/>
          <a:ln>
            <a:noFill/>
          </a:ln>
          <a:scene3d>
            <a:camera prst="orthographicFront"/>
            <a:lightRig rig="threePt" dir="t"/>
          </a:scene3d>
          <a:sp3d>
            <a:bevelT w="12700" h="12700"/>
          </a:sp3d>
        </p:spPr>
        <p:txBody>
          <a:bodyPr anchor="b">
            <a:noAutofit/>
          </a:bodyPr>
          <a:lstStyle>
            <a:lvl1pPr algn="l">
              <a:defRPr sz="4000" kern="1200" spc="200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4648200"/>
            <a:ext cx="3200400" cy="1524000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47D35-5C94-40DC-9888-0059A8D67960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3" name="Group 21"/>
          <p:cNvGrpSpPr/>
          <p:nvPr/>
        </p:nvGrpSpPr>
        <p:grpSpPr>
          <a:xfrm>
            <a:off x="3775364" y="2133600"/>
            <a:ext cx="5368636" cy="4724400"/>
            <a:chOff x="0" y="0"/>
            <a:chExt cx="2222500" cy="1955800"/>
          </a:xfrm>
        </p:grpSpPr>
        <p:sp>
          <p:nvSpPr>
            <p:cNvPr id="8" name="Oval 7"/>
            <p:cNvSpPr/>
            <p:nvPr/>
          </p:nvSpPr>
          <p:spPr>
            <a:xfrm>
              <a:off x="685800" y="152400"/>
              <a:ext cx="914400" cy="9144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81000" y="1206500"/>
              <a:ext cx="457200" cy="457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0" name="Oval 9"/>
            <p:cNvSpPr/>
            <p:nvPr/>
          </p:nvSpPr>
          <p:spPr>
            <a:xfrm>
              <a:off x="685800" y="914400"/>
              <a:ext cx="355600" cy="3556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47700" y="11430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457200" y="0"/>
              <a:ext cx="762000" cy="762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Oval 12"/>
            <p:cNvSpPr/>
            <p:nvPr/>
          </p:nvSpPr>
          <p:spPr>
            <a:xfrm>
              <a:off x="1714500" y="0"/>
              <a:ext cx="355600" cy="3556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4" name="Oval 13"/>
            <p:cNvSpPr/>
            <p:nvPr/>
          </p:nvSpPr>
          <p:spPr>
            <a:xfrm>
              <a:off x="1676400" y="228600"/>
              <a:ext cx="431800" cy="4318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019300" y="304800"/>
              <a:ext cx="203200" cy="2032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028700" y="15240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7" name="Oval 16"/>
            <p:cNvSpPr/>
            <p:nvPr/>
          </p:nvSpPr>
          <p:spPr>
            <a:xfrm>
              <a:off x="889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8" name="Oval 17"/>
            <p:cNvSpPr/>
            <p:nvPr/>
          </p:nvSpPr>
          <p:spPr>
            <a:xfrm>
              <a:off x="914400" y="1752600"/>
              <a:ext cx="203200" cy="2032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9" name="Oval 18"/>
            <p:cNvSpPr/>
            <p:nvPr/>
          </p:nvSpPr>
          <p:spPr>
            <a:xfrm>
              <a:off x="0" y="12446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20" name="Oval 19"/>
            <p:cNvSpPr/>
            <p:nvPr/>
          </p:nvSpPr>
          <p:spPr>
            <a:xfrm>
              <a:off x="152400" y="1092200"/>
              <a:ext cx="127000" cy="127000"/>
            </a:xfrm>
            <a:prstGeom prst="ellips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  <a:alpha val="60000"/>
                  </a:schemeClr>
                </a:gs>
                <a:gs pos="50000">
                  <a:schemeClr val="accent1">
                    <a:tint val="44500"/>
                    <a:satMod val="160000"/>
                    <a:alpha val="60000"/>
                  </a:schemeClr>
                </a:gs>
                <a:gs pos="100000">
                  <a:schemeClr val="accent1">
                    <a:tint val="23500"/>
                    <a:satMod val="160000"/>
                    <a:alpha val="60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304800" y="1066800"/>
              <a:ext cx="127000" cy="127000"/>
            </a:xfrm>
            <a:prstGeom prst="ellipse">
              <a:avLst/>
            </a:prstGeom>
            <a:solidFill>
              <a:schemeClr val="tx2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22" name="Picture Placeholder 2"/>
          <p:cNvSpPr>
            <a:spLocks noGrp="1"/>
          </p:cNvSpPr>
          <p:nvPr>
            <p:ph type="pic" idx="1"/>
          </p:nvPr>
        </p:nvSpPr>
        <p:spPr>
          <a:xfrm>
            <a:off x="5715000" y="76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3" name="Picture Placeholder 2"/>
          <p:cNvSpPr>
            <a:spLocks noGrp="1"/>
          </p:cNvSpPr>
          <p:nvPr>
            <p:ph type="pic" idx="13"/>
          </p:nvPr>
        </p:nvSpPr>
        <p:spPr>
          <a:xfrm>
            <a:off x="3810000" y="23622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  <p:sp>
        <p:nvSpPr>
          <p:cNvPr id="24" name="Picture Placeholder 2"/>
          <p:cNvSpPr>
            <a:spLocks noGrp="1"/>
          </p:cNvSpPr>
          <p:nvPr>
            <p:ph type="pic" idx="14"/>
          </p:nvPr>
        </p:nvSpPr>
        <p:spPr>
          <a:xfrm>
            <a:off x="2667000" y="381000"/>
            <a:ext cx="2514600" cy="2514600"/>
          </a:xfrm>
          <a:prstGeom prst="ellipse">
            <a:avLst/>
          </a:prstGeom>
          <a:solidFill>
            <a:schemeClr val="bg1"/>
          </a:solidFill>
          <a:ln w="101600">
            <a:solidFill>
              <a:schemeClr val="tx2">
                <a:alpha val="50000"/>
              </a:schemeClr>
            </a:solidFill>
          </a:ln>
          <a:scene3d>
            <a:camera prst="orthographic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25400"/>
          </a:bodyPr>
          <a:lstStyle>
            <a:lvl1pPr marL="0" indent="0" algn="ctr" defTabSz="914400" rtl="0" eaLnBrk="1" latinLnBrk="0" hangingPunct="1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F64B1F-67A9-43A4-84C7-CAA8A9F81E0A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2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9B92F-A93E-4A6B-B19D-C1CA72546B27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2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7800" y="609600"/>
            <a:ext cx="6629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threePt" dir="t"/>
            </a:scene3d>
            <a:sp3d extrusionH="25400">
              <a:bevelT w="12700" h="12700"/>
              <a:extrusionClr>
                <a:schemeClr val="bg1">
                  <a:lumMod val="10000"/>
                  <a:lumOff val="90000"/>
                </a:schemeClr>
              </a:extrusionClr>
            </a:sp3d>
          </a:bodyPr>
          <a:lstStyle/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901952"/>
            <a:ext cx="6629400" cy="4224528"/>
          </a:xfrm>
          <a:prstGeom prst="ellipse">
            <a:avLst/>
          </a:prstGeom>
          <a:solidFill>
            <a:schemeClr val="tx2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vert="horz" lIns="45720" tIns="45720" rIns="45720" bIns="45720" rtlCol="0" anchor="t" anchorCtr="0">
            <a:normAutofit/>
            <a:scene3d>
              <a:camera prst="orthographicFront"/>
              <a:lightRig rig="threePt" dir="t"/>
            </a:scene3d>
            <a:sp3d extrusionH="25400"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CAE02-A008-4750-AAF5-5A34AC5F7134}" type="datetime1">
              <a:rPr lang="fr-FR" smtClean="0"/>
              <a:pPr/>
              <a:t>26/09/2011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21824"/>
            <a:ext cx="2895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521824"/>
            <a:ext cx="2133600" cy="25997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C47D3-F28A-4AD7-9410-EEDFA6755580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59" name="Oval 58"/>
          <p:cNvSpPr/>
          <p:nvPr/>
        </p:nvSpPr>
        <p:spPr>
          <a:xfrm>
            <a:off x="685800" y="152400"/>
            <a:ext cx="914400" cy="9144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381000" y="1206500"/>
            <a:ext cx="457200" cy="457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3" name="Oval 62"/>
          <p:cNvSpPr/>
          <p:nvPr/>
        </p:nvSpPr>
        <p:spPr>
          <a:xfrm>
            <a:off x="685800" y="914400"/>
            <a:ext cx="355600" cy="3556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47700" y="11430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457200" y="0"/>
            <a:ext cx="762000" cy="762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6" name="Oval 65"/>
          <p:cNvSpPr/>
          <p:nvPr/>
        </p:nvSpPr>
        <p:spPr>
          <a:xfrm>
            <a:off x="1714500" y="0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676400" y="228600"/>
            <a:ext cx="431800" cy="4318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2019300" y="304800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1028700" y="15240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889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1" name="Oval 70"/>
          <p:cNvSpPr/>
          <p:nvPr/>
        </p:nvSpPr>
        <p:spPr>
          <a:xfrm>
            <a:off x="914400" y="1752600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2" name="Oval 71"/>
          <p:cNvSpPr/>
          <p:nvPr/>
        </p:nvSpPr>
        <p:spPr>
          <a:xfrm>
            <a:off x="0" y="12446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3" name="Oval 72"/>
          <p:cNvSpPr/>
          <p:nvPr/>
        </p:nvSpPr>
        <p:spPr>
          <a:xfrm>
            <a:off x="152400" y="1092200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4" name="Oval 73"/>
          <p:cNvSpPr/>
          <p:nvPr/>
        </p:nvSpPr>
        <p:spPr>
          <a:xfrm>
            <a:off x="304800" y="10668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7" name="Oval 76"/>
          <p:cNvSpPr/>
          <p:nvPr/>
        </p:nvSpPr>
        <p:spPr>
          <a:xfrm rot="6197586" flipV="1">
            <a:off x="7932464" y="5568366"/>
            <a:ext cx="914400" cy="9144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0" name="Oval 79"/>
          <p:cNvSpPr/>
          <p:nvPr/>
        </p:nvSpPr>
        <p:spPr>
          <a:xfrm rot="6197586" flipV="1">
            <a:off x="8633992" y="4734233"/>
            <a:ext cx="457200" cy="457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1" name="Oval 80"/>
          <p:cNvSpPr/>
          <p:nvPr/>
        </p:nvSpPr>
        <p:spPr>
          <a:xfrm rot="6197586" flipV="1">
            <a:off x="8292676" y="4953384"/>
            <a:ext cx="355600" cy="3556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2" name="Oval 81"/>
          <p:cNvSpPr/>
          <p:nvPr/>
        </p:nvSpPr>
        <p:spPr>
          <a:xfrm rot="6197586" flipV="1">
            <a:off x="8514131" y="4976607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3" name="Oval 82"/>
          <p:cNvSpPr/>
          <p:nvPr/>
        </p:nvSpPr>
        <p:spPr>
          <a:xfrm rot="6197586" flipV="1">
            <a:off x="7856272" y="5295370"/>
            <a:ext cx="762000" cy="762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 rot="6197586" flipV="1">
            <a:off x="199818" y="5914818"/>
            <a:ext cx="216774" cy="216774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5" name="Oval 84"/>
          <p:cNvSpPr/>
          <p:nvPr/>
        </p:nvSpPr>
        <p:spPr>
          <a:xfrm rot="6197586" flipV="1">
            <a:off x="7387699" y="5767494"/>
            <a:ext cx="431800" cy="4318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6" name="Oval 85"/>
          <p:cNvSpPr/>
          <p:nvPr/>
        </p:nvSpPr>
        <p:spPr>
          <a:xfrm rot="6197586" flipV="1">
            <a:off x="7412357" y="6095509"/>
            <a:ext cx="203200" cy="2032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7" name="Oval 86"/>
          <p:cNvSpPr/>
          <p:nvPr/>
        </p:nvSpPr>
        <p:spPr>
          <a:xfrm rot="6197586" flipV="1">
            <a:off x="7638907" y="6462226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8" name="Oval 87"/>
          <p:cNvSpPr/>
          <p:nvPr/>
        </p:nvSpPr>
        <p:spPr>
          <a:xfrm rot="6197586" flipV="1">
            <a:off x="8607584" y="4384300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9" name="Oval 88"/>
          <p:cNvSpPr/>
          <p:nvPr/>
        </p:nvSpPr>
        <p:spPr>
          <a:xfrm rot="6197586" flipV="1">
            <a:off x="7887663" y="6403551"/>
            <a:ext cx="203200" cy="2032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0" name="Oval 89"/>
          <p:cNvSpPr/>
          <p:nvPr/>
        </p:nvSpPr>
        <p:spPr>
          <a:xfrm rot="6197586" flipV="1">
            <a:off x="8801061" y="4338664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1" name="Oval 90"/>
          <p:cNvSpPr/>
          <p:nvPr/>
        </p:nvSpPr>
        <p:spPr>
          <a:xfrm rot="6197586" flipV="1">
            <a:off x="8617702" y="4451939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2" name="Oval 91"/>
          <p:cNvSpPr/>
          <p:nvPr/>
        </p:nvSpPr>
        <p:spPr>
          <a:xfrm rot="6197586" flipV="1">
            <a:off x="8557941" y="4594415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5" name="Oval 94"/>
          <p:cNvSpPr/>
          <p:nvPr/>
        </p:nvSpPr>
        <p:spPr>
          <a:xfrm rot="6197586" flipV="1">
            <a:off x="243115" y="6241508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6" name="Oval 95"/>
          <p:cNvSpPr/>
          <p:nvPr/>
        </p:nvSpPr>
        <p:spPr>
          <a:xfrm rot="6197586" flipV="1">
            <a:off x="436592" y="6195872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7" name="Oval 96"/>
          <p:cNvSpPr/>
          <p:nvPr/>
        </p:nvSpPr>
        <p:spPr>
          <a:xfrm rot="6197586" flipV="1">
            <a:off x="253233" y="6309147"/>
            <a:ext cx="127000" cy="127000"/>
          </a:xfrm>
          <a:prstGeom prst="ellipse">
            <a:avLst/>
          </a:prstGeom>
          <a:gradFill>
            <a:gsLst>
              <a:gs pos="0">
                <a:schemeClr val="accent1">
                  <a:tint val="66000"/>
                  <a:satMod val="160000"/>
                  <a:alpha val="60000"/>
                </a:schemeClr>
              </a:gs>
              <a:gs pos="50000">
                <a:schemeClr val="accent1">
                  <a:tint val="44500"/>
                  <a:satMod val="160000"/>
                  <a:alpha val="60000"/>
                </a:schemeClr>
              </a:gs>
              <a:gs pos="100000">
                <a:schemeClr val="accent1">
                  <a:tint val="23500"/>
                  <a:satMod val="160000"/>
                  <a:alpha val="6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8" name="Oval 97"/>
          <p:cNvSpPr/>
          <p:nvPr/>
        </p:nvSpPr>
        <p:spPr>
          <a:xfrm rot="6197586" flipV="1">
            <a:off x="193472" y="6451623"/>
            <a:ext cx="127000" cy="127000"/>
          </a:xfrm>
          <a:prstGeom prst="ellipse">
            <a:avLst/>
          </a:prstGeom>
          <a:solidFill>
            <a:schemeClr val="tx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 advTm="2000">
    <p:dissolve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8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1pPr>
      <a:lvl2pPr marL="514350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2pPr>
      <a:lvl3pPr marL="806450" indent="-228600" algn="l" defTabSz="914400" rtl="0" eaLnBrk="1" latinLnBrk="0" hangingPunct="1">
        <a:spcBef>
          <a:spcPts val="1000"/>
        </a:spcBef>
        <a:buFont typeface="Wingdings" pitchFamily="2" charset="2"/>
        <a:buChar char="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3pPr>
      <a:lvl4pPr marL="1089025" indent="-228600" algn="l" defTabSz="914400" rtl="0" eaLnBrk="1" latinLnBrk="0" hangingPunct="1">
        <a:spcBef>
          <a:spcPts val="1000"/>
        </a:spcBef>
        <a:buFont typeface="Arial" pitchFamily="34" charset="0"/>
        <a:buChar char="•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ts val="1000"/>
        </a:spcBef>
        <a:buFont typeface="Wingdings" pitchFamily="2" charset="2"/>
        <a:buChar char="l"/>
        <a:defRPr sz="1800" kern="1200">
          <a:solidFill>
            <a:schemeClr val="tx1"/>
          </a:solidFill>
          <a:effectLst>
            <a:outerShdw blurRad="76200" sx="101000" sy="101000" algn="ctr" rotWithShape="0">
              <a:schemeClr val="tx1">
                <a:lumMod val="85000"/>
                <a:alpha val="40000"/>
              </a:scheme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file:///C:\Users\joe\Music\musique%20mp3\William%20Balde%20un%20rayon%20de%20soleil.mp3" TargetMode="External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joe\Music\Titanic%20-%20Piano%20Version.mp3" TargetMode="External"/><Relationship Id="rId1" Type="http://schemas.openxmlformats.org/officeDocument/2006/relationships/tags" Target="../tags/tag2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02624" cy="1440159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Les défis de papy 35 chez Mary 2011</a:t>
            </a:r>
            <a:br>
              <a:rPr lang="fr-FR" dirty="0" smtClean="0"/>
            </a:br>
            <a:r>
              <a:rPr lang="fr-FR" dirty="0" smtClean="0"/>
              <a:t>mes créas N°15 de cette série .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éfis 15 papy 25-09-2011+1+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67744" y="2564904"/>
            <a:ext cx="5328592" cy="3958168"/>
          </a:xfrm>
          <a:prstGeom prst="rect">
            <a:avLst/>
          </a:prstGeom>
        </p:spPr>
      </p:pic>
      <p:pic>
        <p:nvPicPr>
          <p:cNvPr id="5" name="William Balde un rayon de soleil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8316416" y="5517232"/>
            <a:ext cx="376808" cy="376808"/>
          </a:xfrm>
          <a:prstGeom prst="rect">
            <a:avLst/>
          </a:prstGeom>
          <a:scene3d>
            <a:camera prst="isometricLeftDown"/>
            <a:lightRig rig="threePt" dir="t"/>
          </a:scene3d>
        </p:spPr>
      </p:pic>
    </p:spTree>
    <p:custDataLst>
      <p:tags r:id="rId1"/>
    </p:custDataLst>
  </p:cSld>
  <p:clrMapOvr>
    <a:masterClrMapping/>
  </p:clrMapOvr>
  <p:transition spd="slow" advTm="35849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Tristesse.</a:t>
            </a:r>
            <a:endParaRPr lang="fr-FR" dirty="0"/>
          </a:p>
        </p:txBody>
      </p:sp>
      <p:pic>
        <p:nvPicPr>
          <p:cNvPr id="4" name="Espace réservé du contenu 3" descr="defis coeur en fleur Zafyr20-09-2011-1+2+3+4+5+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2132856"/>
            <a:ext cx="5112568" cy="42484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2854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Bulle.</a:t>
            </a:r>
            <a:endParaRPr lang="fr-FR" dirty="0"/>
          </a:p>
        </p:txBody>
      </p:sp>
      <p:pic>
        <p:nvPicPr>
          <p:cNvPr id="4" name="Espace réservé du contenu 3" descr="defis kalay57chez wib les mains24-09-2011+1+2+3+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2348880"/>
            <a:ext cx="6192688" cy="4032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535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Danseurs </a:t>
            </a:r>
            <a:endParaRPr lang="fr-FR" dirty="0"/>
          </a:p>
        </p:txBody>
      </p:sp>
      <p:pic>
        <p:nvPicPr>
          <p:cNvPr id="4" name="Espace réservé du contenu 3" descr="defis15-15-09-2011+1+2+3+4+5+6+7+8+9+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2060848"/>
            <a:ext cx="6647051" cy="44074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265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Maryline.</a:t>
            </a:r>
            <a:endParaRPr lang="fr-FR" dirty="0"/>
          </a:p>
        </p:txBody>
      </p:sp>
      <p:pic>
        <p:nvPicPr>
          <p:cNvPr id="4" name="Espace réservé du contenu 3" descr="defis papy noemie variante09-09-2011+1+2+3+4+5+6+7+8+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5" y="1901825"/>
            <a:ext cx="6264696" cy="42634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125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Astro</a:t>
            </a:r>
            <a:r>
              <a:rPr lang="fr-FR" dirty="0" smtClean="0"/>
              <a:t>.</a:t>
            </a:r>
            <a:endParaRPr lang="fr-FR" dirty="0"/>
          </a:p>
        </p:txBody>
      </p:sp>
      <p:pic>
        <p:nvPicPr>
          <p:cNvPr id="4" name="Espace réservé du contenu 3" descr="defis Zafyrane astro 20-09-2011+1+2+3+3+4+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2132856"/>
            <a:ext cx="6264696" cy="4104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10218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Indiana.</a:t>
            </a:r>
            <a:endParaRPr lang="fr-FR" dirty="0"/>
          </a:p>
        </p:txBody>
      </p:sp>
      <p:pic>
        <p:nvPicPr>
          <p:cNvPr id="4" name="Espace réservé du contenu 3" descr="defis paravent chez photmag zafy13-09-2011-1+2+3+2chez papy mary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988840"/>
            <a:ext cx="7416824" cy="43204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661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L’Automne.</a:t>
            </a:r>
            <a:endParaRPr lang="fr-FR" dirty="0"/>
          </a:p>
        </p:txBody>
      </p:sp>
      <p:pic>
        <p:nvPicPr>
          <p:cNvPr id="4" name="Espace réservé du contenu 3" descr="le bonheur d'automne lumière chez wib22-09-2011+1+2+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2420888"/>
            <a:ext cx="5472608" cy="417646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382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Service M.</a:t>
            </a:r>
            <a:endParaRPr lang="fr-FR" dirty="0"/>
          </a:p>
        </p:txBody>
      </p:sp>
      <p:pic>
        <p:nvPicPr>
          <p:cNvPr id="4" name="Espace réservé du contenu 3" descr="image-486+moi defis papy35N°15+1+2+3+4+5+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492896"/>
            <a:ext cx="5688632" cy="3888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193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Ange ou Démon.</a:t>
            </a:r>
            <a:endParaRPr lang="fr-FR" dirty="0"/>
          </a:p>
        </p:txBody>
      </p:sp>
      <p:pic>
        <p:nvPicPr>
          <p:cNvPr id="4" name="Espace réservé du contenu 3" descr="viewpic-24-chateauetrange+moi2011 chez zafyr15-09-2011+1+2+3+4+5+6+7+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2492896"/>
            <a:ext cx="6336704" cy="373203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304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Tu es Qui toi?</a:t>
            </a:r>
            <a:endParaRPr lang="fr-FR" dirty="0"/>
          </a:p>
        </p:txBody>
      </p:sp>
      <p:pic>
        <p:nvPicPr>
          <p:cNvPr id="4" name="Espace réservé du contenu 3" descr="defis zafy singes 13-09-2011+4+5.jpg+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1" y="2276872"/>
            <a:ext cx="6048672" cy="3888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3541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 cheval &amp; la Danseuse.</a:t>
            </a:r>
            <a:endParaRPr lang="fr-FR" dirty="0"/>
          </a:p>
        </p:txBody>
      </p:sp>
      <p:pic>
        <p:nvPicPr>
          <p:cNvPr id="4" name="Espace réservé du contenu 3" descr="logo-photo-paysage-photographies_de_paysages+MOI2011+1+2+3+4+5+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2132856"/>
            <a:ext cx="5400600" cy="424847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2418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2011-26-09.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Fait à votre attention </a:t>
            </a:r>
          </a:p>
          <a:p>
            <a:r>
              <a:rPr lang="fr-FR" dirty="0" smtClean="0"/>
              <a:t>Michèle </a:t>
            </a:r>
          </a:p>
          <a:p>
            <a:r>
              <a:rPr lang="fr-FR" dirty="0" smtClean="0"/>
              <a:t>Pour mon plus grand plaisir </a:t>
            </a:r>
          </a:p>
          <a:p>
            <a:r>
              <a:rPr lang="fr-FR" dirty="0" smtClean="0"/>
              <a:t>Et cela est mon premier .</a:t>
            </a:r>
            <a:endParaRPr lang="fr-FR" dirty="0"/>
          </a:p>
        </p:txBody>
      </p:sp>
    </p:spTree>
  </p:cSld>
  <p:clrMapOvr>
    <a:masterClrMapping/>
  </p:clrMapOvr>
  <p:transition spd="slow" advTm="9376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defiszafyranehache+1-22092011+2+3+4+5+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988840"/>
            <a:ext cx="5616624" cy="486916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627784" y="836712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Bucheron .</a:t>
            </a:r>
            <a:endParaRPr lang="fr-FR" dirty="0"/>
          </a:p>
        </p:txBody>
      </p:sp>
    </p:spTree>
  </p:cSld>
  <p:clrMapOvr>
    <a:masterClrMapping/>
  </p:clrMapOvr>
  <p:transition spd="slow" advTm="5585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Les Magicienne</a:t>
            </a:r>
            <a:endParaRPr lang="fr-FR" dirty="0"/>
          </a:p>
        </p:txBody>
      </p:sp>
      <p:pic>
        <p:nvPicPr>
          <p:cNvPr id="11" name="Espace réservé du contenu 10" descr="defis papy15-23-09-2011+162+3+4+5+6+7+8+9+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2348880"/>
            <a:ext cx="5544616" cy="3888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677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FEMMES ET LA MADONNE.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defis 15 papy35-boléro 20-09-2011+1+2+3+4+5+6+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844824"/>
            <a:ext cx="6984776" cy="4608512"/>
          </a:xfrm>
          <a:prstGeom prst="rect">
            <a:avLst/>
          </a:prstGeom>
        </p:spPr>
      </p:pic>
    </p:spTree>
  </p:cSld>
  <p:clrMapOvr>
    <a:masterClrMapping/>
  </p:clrMapOvr>
  <p:transition spd="slow" advTm="5086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Pensive.</a:t>
            </a:r>
            <a:endParaRPr lang="fr-FR" dirty="0"/>
          </a:p>
        </p:txBody>
      </p:sp>
      <p:pic>
        <p:nvPicPr>
          <p:cNvPr id="4" name="Espace réservé du contenu 3" descr="PAPY DEFIS 15-19-09-2011-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132856"/>
            <a:ext cx="7056784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 advTm="2839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Les artistes .</a:t>
            </a:r>
            <a:endParaRPr lang="fr-FR" dirty="0"/>
          </a:p>
        </p:txBody>
      </p:sp>
      <p:pic>
        <p:nvPicPr>
          <p:cNvPr id="4" name="Espace réservé du contenu 3" descr="893538+moi2011-30-08-+2+3+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916832"/>
            <a:ext cx="7414344" cy="4540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869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Et les Quatre Mains </a:t>
            </a:r>
            <a:endParaRPr lang="fr-FR" dirty="0"/>
          </a:p>
        </p:txBody>
      </p:sp>
      <p:pic>
        <p:nvPicPr>
          <p:cNvPr id="4" name="Espace réservé du contenu 3" descr="5-9_4_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3" y="2204864"/>
            <a:ext cx="6624736" cy="40324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772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Carillon.</a:t>
            </a:r>
            <a:endParaRPr lang="fr-FR" dirty="0"/>
          </a:p>
        </p:txBody>
      </p:sp>
      <p:pic>
        <p:nvPicPr>
          <p:cNvPr id="4" name="Espace réservé du contenu 3" descr="defis chez mary papy15-35-+1+2+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2132856"/>
            <a:ext cx="6192688" cy="41044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5569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Petite </a:t>
            </a:r>
            <a:r>
              <a:rPr lang="fr-FR" dirty="0" err="1" smtClean="0"/>
              <a:t>Mimie</a:t>
            </a:r>
            <a:r>
              <a:rPr lang="fr-FR" dirty="0" smtClean="0"/>
              <a:t>.</a:t>
            </a:r>
            <a:endParaRPr lang="fr-FR" dirty="0"/>
          </a:p>
        </p:txBody>
      </p:sp>
      <p:pic>
        <p:nvPicPr>
          <p:cNvPr id="4" name="Espace réservé du contenu 3" descr="DEFIS15 PAPY35--15-09-2011+1+2+3+4-5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899592" y="2060848"/>
            <a:ext cx="6480720" cy="4320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Titanic - Piano Version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8388424" y="5877272"/>
            <a:ext cx="304800" cy="304800"/>
          </a:xfrm>
          <a:prstGeom prst="rect">
            <a:avLst/>
          </a:prstGeom>
        </p:spPr>
      </p:pic>
      <p:pic>
        <p:nvPicPr>
          <p:cNvPr id="6" name="Titanic - Piano Version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8540824" y="6029672"/>
            <a:ext cx="304800" cy="3048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slow" advTm="1524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>
                <p:cTn id="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2.4"/>
</p:tagLst>
</file>

<file path=ppt/theme/theme1.xml><?xml version="1.0" encoding="utf-8"?>
<a:theme xmlns:a="http://schemas.openxmlformats.org/drawingml/2006/main" name="Bubbles">
  <a:themeElements>
    <a:clrScheme name="Bubbles">
      <a:dk1>
        <a:srgbClr val="0C002C"/>
      </a:dk1>
      <a:lt1>
        <a:srgbClr val="FFFFFF"/>
      </a:lt1>
      <a:dk2>
        <a:srgbClr val="236626"/>
      </a:dk2>
      <a:lt2>
        <a:srgbClr val="D7C8FE"/>
      </a:lt2>
      <a:accent1>
        <a:srgbClr val="4203E7"/>
      </a:accent1>
      <a:accent2>
        <a:srgbClr val="842F73"/>
      </a:accent2>
      <a:accent3>
        <a:srgbClr val="7532A8"/>
      </a:accent3>
      <a:accent4>
        <a:srgbClr val="F7A107"/>
      </a:accent4>
      <a:accent5>
        <a:srgbClr val="C86DCF"/>
      </a:accent5>
      <a:accent6>
        <a:srgbClr val="E6B500"/>
      </a:accent6>
      <a:hlink>
        <a:srgbClr val="FFDE66"/>
      </a:hlink>
      <a:folHlink>
        <a:srgbClr val="D490C5"/>
      </a:folHlink>
    </a:clrScheme>
    <a:fontScheme name="Bubbles">
      <a:majorFont>
        <a:latin typeface="Impact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mic Sans M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Bubb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85000"/>
                <a:satMod val="150000"/>
              </a:schemeClr>
            </a:gs>
            <a:gs pos="35000">
              <a:schemeClr val="phClr">
                <a:tint val="70000"/>
                <a:shade val="90000"/>
                <a:alpha val="85000"/>
                <a:satMod val="200000"/>
              </a:schemeClr>
            </a:gs>
            <a:gs pos="100000">
              <a:schemeClr val="phClr">
                <a:tint val="90000"/>
                <a:shade val="100000"/>
                <a:alpha val="85000"/>
                <a:satMod val="250000"/>
              </a:schemeClr>
            </a:gs>
          </a:gsLst>
          <a:lin ang="0" scaled="1"/>
        </a:gradFill>
        <a:gradFill rotWithShape="1">
          <a:gsLst>
            <a:gs pos="0">
              <a:schemeClr val="phClr">
                <a:shade val="40000"/>
                <a:satMod val="115000"/>
              </a:schemeClr>
            </a:gs>
            <a:gs pos="8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150000"/>
              </a:schemeClr>
            </a:gs>
          </a:gsLst>
          <a:lin ang="78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4450" cap="flat" cmpd="sng" algn="ctr">
          <a:solidFill>
            <a:schemeClr val="phClr">
              <a:alpha val="80000"/>
              <a:satMod val="110000"/>
            </a:schemeClr>
          </a:solidFill>
          <a:prstDash val="solid"/>
        </a:ln>
        <a:ln w="63500" cap="flat" cmpd="sng" algn="ctr">
          <a:solidFill>
            <a:schemeClr val="phClr">
              <a:alpha val="80000"/>
              <a:satMod val="115000"/>
            </a:schemeClr>
          </a:solidFill>
          <a:prstDash val="solid"/>
        </a:ln>
      </a:lnStyleLst>
      <a:effectStyleLst>
        <a:effectStyle>
          <a:effectLst>
            <a:innerShdw blurRad="50800" dist="25400" dir="13500000">
              <a:srgbClr val="FFFFFF">
                <a:alpha val="75000"/>
              </a:srgbClr>
            </a:innerShdw>
          </a:effectLst>
        </a:effectStyle>
        <a:effectStyle>
          <a:effectLst>
            <a:innerShdw blurRad="76200" dist="25400" dir="13500000">
              <a:srgbClr val="FFFFFF">
                <a:alpha val="75000"/>
              </a:srgbClr>
            </a:innerShdw>
            <a:reflection blurRad="63500" stA="35000" endPos="35000" dist="12700" dir="5400000" sy="-100000" rotWithShape="0"/>
          </a:effectLst>
        </a:effectStyle>
        <a:effectStyle>
          <a:effectLst>
            <a:reflection blurRad="63500" stA="35000" endPos="35000" dist="12700" dir="5400000" sy="-100000" rotWithShape="0"/>
          </a:effectLst>
          <a:scene3d>
            <a:camera prst="orthographicFront">
              <a:rot lat="0" lon="0" rev="0"/>
            </a:camera>
            <a:lightRig rig="balanced" dir="bl">
              <a:rot lat="0" lon="0" rev="7800000"/>
            </a:lightRig>
          </a:scene3d>
          <a:sp3d prstMaterial="translucentPowder">
            <a:bevelT h="50800"/>
          </a:sp3d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80000"/>
                <a:satMod val="125000"/>
              </a:schemeClr>
            </a:gs>
            <a:gs pos="100000">
              <a:schemeClr val="phClr">
                <a:tint val="100000"/>
                <a:satMod val="125000"/>
                <a:lumOff val="40000"/>
                <a:lumMod val="100000"/>
              </a:schemeClr>
            </a:gs>
          </a:gsLst>
          <a:lin ang="7800000" scaled="1"/>
        </a:gradFill>
        <a:gradFill rotWithShape="1">
          <a:gsLst>
            <a:gs pos="0">
              <a:schemeClr val="phClr">
                <a:shade val="95000"/>
                <a:lumMod val="95000"/>
              </a:schemeClr>
            </a:gs>
            <a:gs pos="60000">
              <a:schemeClr val="phClr">
                <a:satMod val="125000"/>
                <a:lumOff val="10000"/>
                <a:lumMod val="100000"/>
              </a:schemeClr>
            </a:gs>
            <a:gs pos="100000">
              <a:schemeClr val="phClr">
                <a:shade val="95000"/>
                <a:satMod val="135000"/>
                <a:lumOff val="50000"/>
                <a:lumMod val="100000"/>
              </a:schemeClr>
            </a:gs>
          </a:gsLst>
          <a:lin ang="0" scaled="1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</TotalTime>
  <Words>81</Words>
  <Application>Microsoft Office PowerPoint</Application>
  <PresentationFormat>Affichage à l'écran (4:3)</PresentationFormat>
  <Paragraphs>25</Paragraphs>
  <Slides>21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2" baseType="lpstr">
      <vt:lpstr>Bubbles</vt:lpstr>
      <vt:lpstr>Les défis de papy 35 chez Mary 2011 mes créas N°15 de cette série .</vt:lpstr>
      <vt:lpstr>Tristesse.</vt:lpstr>
      <vt:lpstr>Bulle.</vt:lpstr>
      <vt:lpstr>Danseurs </vt:lpstr>
      <vt:lpstr>Maryline.</vt:lpstr>
      <vt:lpstr>Astro.</vt:lpstr>
      <vt:lpstr>Indiana.</vt:lpstr>
      <vt:lpstr>L’Automne.</vt:lpstr>
      <vt:lpstr>Service M.</vt:lpstr>
      <vt:lpstr>Ange ou Démon.</vt:lpstr>
      <vt:lpstr>Tu es Qui toi?</vt:lpstr>
      <vt:lpstr>Le cheval &amp; la Danseuse.</vt:lpstr>
      <vt:lpstr>2011-26-09.</vt:lpstr>
      <vt:lpstr>Diapositive 14</vt:lpstr>
      <vt:lpstr>Les Magicienne</vt:lpstr>
      <vt:lpstr>LES FEMMES ET LA MADONNE.</vt:lpstr>
      <vt:lpstr>Pensive.</vt:lpstr>
      <vt:lpstr>Les artistes .</vt:lpstr>
      <vt:lpstr>Et les Quatre Mains </vt:lpstr>
      <vt:lpstr>Carillon.</vt:lpstr>
      <vt:lpstr>Petite Mimie.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joe</dc:creator>
  <cp:lastModifiedBy>joe</cp:lastModifiedBy>
  <cp:revision>16</cp:revision>
  <dcterms:created xsi:type="dcterms:W3CDTF">2011-09-25T15:51:25Z</dcterms:created>
  <dcterms:modified xsi:type="dcterms:W3CDTF">2011-09-26T15:13:11Z</dcterms:modified>
</cp:coreProperties>
</file>