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sp>
        <p:nvSpPr>
          <p:cNvPr id="30" name="Marcador de Posição d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73DA-673B-488A-B286-C22D98E78AB9}" type="datetimeFigureOut">
              <a:rPr lang="pt-PT" smtClean="0"/>
              <a:pPr/>
              <a:t>25-09-2011</a:t>
            </a:fld>
            <a:endParaRPr lang="pt-PT"/>
          </a:p>
        </p:txBody>
      </p:sp>
      <p:sp>
        <p:nvSpPr>
          <p:cNvPr id="19" name="Marcador de Posição do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27" name="Marcador de Posição do Número do Diapositivo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EF9E2-06E1-4CBD-B5DC-17B104C4AC2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73DA-673B-488A-B286-C22D98E78AB9}" type="datetimeFigureOut">
              <a:rPr lang="pt-PT" smtClean="0"/>
              <a:pPr/>
              <a:t>25-09-2011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EF9E2-06E1-4CBD-B5DC-17B104C4AC2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73DA-673B-488A-B286-C22D98E78AB9}" type="datetimeFigureOut">
              <a:rPr lang="pt-PT" smtClean="0"/>
              <a:pPr/>
              <a:t>25-09-2011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EF9E2-06E1-4CBD-B5DC-17B104C4AC2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73DA-673B-488A-B286-C22D98E78AB9}" type="datetimeFigureOut">
              <a:rPr lang="pt-PT" smtClean="0"/>
              <a:pPr/>
              <a:t>25-09-2011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EF9E2-06E1-4CBD-B5DC-17B104C4AC2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73DA-673B-488A-B286-C22D98E78AB9}" type="datetimeFigureOut">
              <a:rPr lang="pt-PT" smtClean="0"/>
              <a:pPr/>
              <a:t>25-09-2011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EF9E2-06E1-4CBD-B5DC-17B104C4AC2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73DA-673B-488A-B286-C22D98E78AB9}" type="datetimeFigureOut">
              <a:rPr lang="pt-PT" smtClean="0"/>
              <a:pPr/>
              <a:t>25-09-2011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EF9E2-06E1-4CBD-B5DC-17B104C4AC2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e Conteúdo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73DA-673B-488A-B286-C22D98E78AB9}" type="datetimeFigureOut">
              <a:rPr lang="pt-PT" smtClean="0"/>
              <a:pPr/>
              <a:t>25-09-2011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EF9E2-06E1-4CBD-B5DC-17B104C4AC2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73DA-673B-488A-B286-C22D98E78AB9}" type="datetimeFigureOut">
              <a:rPr lang="pt-PT" smtClean="0"/>
              <a:pPr/>
              <a:t>25-09-2011</a:t>
            </a:fld>
            <a:endParaRPr lang="pt-PT"/>
          </a:p>
        </p:txBody>
      </p:sp>
      <p:sp>
        <p:nvSpPr>
          <p:cNvPr id="8" name="Marcador de Posição do Número do Diapositivo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C8EF9E2-06E1-4CBD-B5DC-17B104C4AC28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9" name="Marcador de Posição do Rodapé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73DA-673B-488A-B286-C22D98E78AB9}" type="datetimeFigureOut">
              <a:rPr lang="pt-PT" smtClean="0"/>
              <a:pPr/>
              <a:t>25-09-2011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EF9E2-06E1-4CBD-B5DC-17B104C4AC2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73DA-673B-488A-B286-C22D98E78AB9}" type="datetimeFigureOut">
              <a:rPr lang="pt-PT" smtClean="0"/>
              <a:pPr/>
              <a:t>25-09-2011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BC8EF9E2-06E1-4CBD-B5DC-17B104C4AC2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PT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D59D73DA-673B-488A-B286-C22D98E78AB9}" type="datetimeFigureOut">
              <a:rPr lang="pt-PT" smtClean="0"/>
              <a:pPr/>
              <a:t>25-09-2011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EF9E2-06E1-4CBD-B5DC-17B104C4AC2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rma livre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orma livre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Marcador de Posição do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0" name="Marcador de Posição do Texto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PT" smtClean="0"/>
              <a:t>Clique para editar os estilos</a:t>
            </a:r>
          </a:p>
          <a:p>
            <a:pPr lvl="1" eaLnBrk="1" latinLnBrk="0" hangingPunct="1"/>
            <a:r>
              <a:rPr kumimoji="0" lang="pt-PT" smtClean="0"/>
              <a:t>Segundo nível</a:t>
            </a:r>
          </a:p>
          <a:p>
            <a:pPr lvl="2" eaLnBrk="1" latinLnBrk="0" hangingPunct="1"/>
            <a:r>
              <a:rPr kumimoji="0" lang="pt-PT" smtClean="0"/>
              <a:t>Terceiro nível</a:t>
            </a:r>
          </a:p>
          <a:p>
            <a:pPr lvl="3" eaLnBrk="1" latinLnBrk="0" hangingPunct="1"/>
            <a:r>
              <a:rPr kumimoji="0" lang="pt-PT" smtClean="0"/>
              <a:t>Quarto nível</a:t>
            </a:r>
          </a:p>
          <a:p>
            <a:pPr lvl="4" eaLnBrk="1" latinLnBrk="0" hangingPunct="1"/>
            <a:r>
              <a:rPr kumimoji="0" lang="pt-PT" smtClean="0"/>
              <a:t>Quinto nível</a:t>
            </a:r>
            <a:endParaRPr kumimoji="0" lang="en-US"/>
          </a:p>
        </p:txBody>
      </p:sp>
      <p:sp>
        <p:nvSpPr>
          <p:cNvPr id="10" name="Marcador de Posição da Data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D59D73DA-673B-488A-B286-C22D98E78AB9}" type="datetimeFigureOut">
              <a:rPr lang="pt-PT" smtClean="0"/>
              <a:pPr/>
              <a:t>25-09-2011</a:t>
            </a:fld>
            <a:endParaRPr lang="pt-PT"/>
          </a:p>
        </p:txBody>
      </p:sp>
      <p:sp>
        <p:nvSpPr>
          <p:cNvPr id="22" name="Marcador de Posição do Rodapé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18" name="Marcador de Posição do Número do Diapositivo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C8EF9E2-06E1-4CBD-B5DC-17B104C4AC2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dirty="0" smtClean="0">
                <a:solidFill>
                  <a:srgbClr val="0070C0"/>
                </a:solidFill>
                <a:latin typeface="Algerian" pitchFamily="82" charset="0"/>
              </a:rPr>
              <a:t>Lenda da sopa de pedra</a:t>
            </a:r>
            <a:endParaRPr lang="pt-PT" dirty="0">
              <a:solidFill>
                <a:srgbClr val="0070C0"/>
              </a:solidFill>
              <a:latin typeface="Algerian" pitchFamily="82" charset="0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5796136" y="5445224"/>
            <a:ext cx="3024336" cy="108012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3000" dirty="0" smtClean="0">
                <a:solidFill>
                  <a:srgbClr val="0070C0"/>
                </a:solidFill>
                <a:latin typeface="Algerian" pitchFamily="82" charset="0"/>
                <a:ea typeface="+mj-ea"/>
                <a:cs typeface="+mj-cs"/>
              </a:rPr>
              <a:t>Luís </a:t>
            </a:r>
            <a:r>
              <a:rPr lang="pt-PT" sz="3000" dirty="0" smtClean="0">
                <a:solidFill>
                  <a:srgbClr val="0070C0"/>
                </a:solidFill>
                <a:latin typeface="Algerian" pitchFamily="82" charset="0"/>
                <a:ea typeface="+mj-ea"/>
                <a:cs typeface="+mj-cs"/>
              </a:rPr>
              <a:t>Brito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3000" dirty="0" smtClean="0">
                <a:solidFill>
                  <a:srgbClr val="0070C0"/>
                </a:solidFill>
                <a:latin typeface="Algerian" pitchFamily="82" charset="0"/>
                <a:ea typeface="+mj-ea"/>
                <a:cs typeface="+mj-cs"/>
              </a:rPr>
              <a:t>5</a:t>
            </a:r>
            <a:r>
              <a:rPr kumimoji="0" lang="pt-PT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lgerian" pitchFamily="82" charset="0"/>
                <a:ea typeface="+mj-ea"/>
                <a:cs typeface="+mj-cs"/>
              </a:rPr>
              <a:t>.º ano </a:t>
            </a:r>
            <a:endParaRPr kumimoji="0" lang="pt-PT" sz="30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lgerian" pitchFamily="82" charset="0"/>
              <a:ea typeface="+mj-ea"/>
              <a:cs typeface="+mj-cs"/>
            </a:endParaRPr>
          </a:p>
        </p:txBody>
      </p:sp>
      <p:pic>
        <p:nvPicPr>
          <p:cNvPr id="5" name="Imagem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2492896"/>
            <a:ext cx="3178671" cy="3384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8" name="Picture 2" descr="http://descobrirportugal.wikispaces.com/file/view/JM124.jpg/230664280/JM12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056" y="1412776"/>
            <a:ext cx="2352675" cy="25812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Era uma vez …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Um </a:t>
            </a:r>
            <a:r>
              <a:rPr lang="pt-PT" i="1" dirty="0" smtClean="0"/>
              <a:t>Frade </a:t>
            </a:r>
            <a:r>
              <a:rPr lang="pt-PT" dirty="0" smtClean="0"/>
              <a:t>que andava de país em país, de terra em terra no peditório. Chegou à porta de um lavrador, </a:t>
            </a:r>
            <a:r>
              <a:rPr lang="pt-PT" dirty="0" smtClean="0"/>
              <a:t>mas não </a:t>
            </a:r>
            <a:r>
              <a:rPr lang="pt-PT" dirty="0" smtClean="0"/>
              <a:t>lhe quiseram </a:t>
            </a:r>
            <a:r>
              <a:rPr lang="pt-PT" dirty="0" smtClean="0"/>
              <a:t>dar </a:t>
            </a:r>
            <a:r>
              <a:rPr lang="pt-PT" dirty="0" smtClean="0"/>
              <a:t>nada. O frade estava a </a:t>
            </a:r>
            <a:r>
              <a:rPr lang="pt-PT" dirty="0" smtClean="0"/>
              <a:t>morrer </a:t>
            </a:r>
            <a:r>
              <a:rPr lang="pt-PT" dirty="0" smtClean="0"/>
              <a:t>de fome e disse: </a:t>
            </a:r>
            <a:br>
              <a:rPr lang="pt-PT" dirty="0" smtClean="0"/>
            </a:br>
            <a:r>
              <a:rPr lang="pt-PT" dirty="0" smtClean="0"/>
              <a:t>- </a:t>
            </a:r>
            <a:r>
              <a:rPr lang="pt-PT" dirty="0" smtClean="0"/>
              <a:t>Vou </a:t>
            </a:r>
            <a:r>
              <a:rPr lang="pt-PT" dirty="0" smtClean="0"/>
              <a:t>ver se </a:t>
            </a:r>
            <a:r>
              <a:rPr lang="pt-PT" dirty="0" smtClean="0"/>
              <a:t>faço um </a:t>
            </a:r>
            <a:r>
              <a:rPr lang="pt-PT" dirty="0" smtClean="0"/>
              <a:t>caldinho de </a:t>
            </a:r>
            <a:r>
              <a:rPr lang="pt-PT" dirty="0" smtClean="0"/>
              <a:t>pedra. </a:t>
            </a:r>
            <a:endParaRPr lang="pt-PT" dirty="0"/>
          </a:p>
        </p:txBody>
      </p:sp>
      <p:pic>
        <p:nvPicPr>
          <p:cNvPr id="8196" name="Picture 4" descr="http://3.bp.blogspot.com/_i3G9kGN8RGw/TKK5yGE9oAI/AAAAAAAACII/je6l1bn5ZVE/s1600/frad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4653136"/>
            <a:ext cx="1609634" cy="22048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Assim…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PT" dirty="0" smtClean="0"/>
              <a:t>P</a:t>
            </a:r>
            <a:r>
              <a:rPr lang="pt-PT" dirty="0" smtClean="0"/>
              <a:t>egou </a:t>
            </a:r>
            <a:r>
              <a:rPr lang="pt-PT" dirty="0" smtClean="0"/>
              <a:t>numa pedra do chão, sacudiu-lhe a terra e pôs-se a olhar para </a:t>
            </a:r>
            <a:r>
              <a:rPr lang="pt-PT" dirty="0" smtClean="0"/>
              <a:t>ela. </a:t>
            </a:r>
            <a:r>
              <a:rPr lang="pt-PT" dirty="0" smtClean="0"/>
              <a:t>A gente da </a:t>
            </a:r>
            <a:r>
              <a:rPr lang="pt-PT" dirty="0" smtClean="0"/>
              <a:t>casa começou a rir-se </a:t>
            </a:r>
            <a:r>
              <a:rPr lang="pt-PT" dirty="0" smtClean="0"/>
              <a:t>do frade e daquela lembrança. </a:t>
            </a:r>
            <a:endParaRPr lang="pt-PT" dirty="0" smtClean="0"/>
          </a:p>
          <a:p>
            <a:r>
              <a:rPr lang="pt-PT" dirty="0" smtClean="0"/>
              <a:t>O </a:t>
            </a:r>
            <a:r>
              <a:rPr lang="pt-PT" dirty="0" smtClean="0"/>
              <a:t>frade</a:t>
            </a:r>
            <a:r>
              <a:rPr lang="pt-PT" dirty="0" smtClean="0"/>
              <a:t> cansado de tal risota perguntou: </a:t>
            </a:r>
            <a:r>
              <a:rPr lang="pt-PT" dirty="0" smtClean="0"/>
              <a:t> </a:t>
            </a:r>
            <a:r>
              <a:rPr lang="pt-PT" dirty="0" smtClean="0"/>
              <a:t/>
            </a:r>
            <a:br>
              <a:rPr lang="pt-PT" dirty="0" smtClean="0"/>
            </a:br>
            <a:r>
              <a:rPr lang="pt-PT" dirty="0" smtClean="0"/>
              <a:t>- Então nunca comeram caldo de pedra? Só lhes digo que é uma coisa muito boa. </a:t>
            </a:r>
            <a:br>
              <a:rPr lang="pt-PT" dirty="0" smtClean="0"/>
            </a:br>
            <a:r>
              <a:rPr lang="pt-PT" dirty="0" smtClean="0"/>
              <a:t>Responderam-lhe: </a:t>
            </a:r>
            <a:br>
              <a:rPr lang="pt-PT" dirty="0" smtClean="0"/>
            </a:br>
            <a:r>
              <a:rPr lang="pt-PT" dirty="0" smtClean="0"/>
              <a:t>- Sempre queremos ver isso. </a:t>
            </a:r>
            <a:endParaRPr lang="pt-P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Foi o que o frade quis </a:t>
            </a:r>
            <a:r>
              <a:rPr lang="pt-PT" dirty="0" smtClean="0"/>
              <a:t>ouvir…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 </a:t>
            </a:r>
            <a:r>
              <a:rPr lang="pt-PT" dirty="0" smtClean="0"/>
              <a:t>Depois de ter </a:t>
            </a:r>
            <a:r>
              <a:rPr lang="pt-PT" dirty="0" smtClean="0"/>
              <a:t>lavado muito bem a </a:t>
            </a:r>
            <a:r>
              <a:rPr lang="pt-PT" dirty="0" smtClean="0"/>
              <a:t>pedra, pediu: </a:t>
            </a:r>
            <a:br>
              <a:rPr lang="pt-PT" dirty="0" smtClean="0"/>
            </a:br>
            <a:r>
              <a:rPr lang="pt-PT" dirty="0" smtClean="0"/>
              <a:t>- Se me emprestassem aí </a:t>
            </a:r>
            <a:r>
              <a:rPr lang="pt-PT" dirty="0" smtClean="0"/>
              <a:t>uma panelazinha... </a:t>
            </a:r>
            <a:r>
              <a:rPr lang="pt-PT" dirty="0" smtClean="0"/>
              <a:t/>
            </a:r>
            <a:br>
              <a:rPr lang="pt-PT" dirty="0" smtClean="0"/>
            </a:br>
            <a:r>
              <a:rPr lang="pt-PT" dirty="0" smtClean="0"/>
              <a:t>Deram-lhe </a:t>
            </a:r>
            <a:r>
              <a:rPr lang="pt-PT" dirty="0" smtClean="0"/>
              <a:t>a </a:t>
            </a:r>
            <a:r>
              <a:rPr lang="pt-PT" dirty="0" smtClean="0"/>
              <a:t>panela de barro. Ele encheu-a de água e </a:t>
            </a:r>
            <a:r>
              <a:rPr lang="pt-PT" dirty="0" smtClean="0"/>
              <a:t>deitou </a:t>
            </a:r>
            <a:r>
              <a:rPr lang="pt-PT" dirty="0" smtClean="0"/>
              <a:t>a pedra </a:t>
            </a:r>
            <a:r>
              <a:rPr lang="pt-PT" dirty="0" smtClean="0"/>
              <a:t>lá dentro</a:t>
            </a:r>
            <a:r>
              <a:rPr lang="pt-PT" dirty="0" smtClean="0"/>
              <a:t>. </a:t>
            </a:r>
            <a:br>
              <a:rPr lang="pt-PT" dirty="0" smtClean="0"/>
            </a:br>
            <a:r>
              <a:rPr lang="pt-PT" dirty="0" smtClean="0"/>
              <a:t>- Agora, se me deixassem estar a panelinha aí, ao pé das brasas... </a:t>
            </a:r>
            <a:endParaRPr lang="pt-PT" dirty="0"/>
          </a:p>
        </p:txBody>
      </p:sp>
      <p:pic>
        <p:nvPicPr>
          <p:cNvPr id="6146" name="Picture 2" descr="http://cm-saoroquedopico.azoresdigital.pt/FileControl/GaleriaMultimedia/Imagem/sopa%20de%20pedra%2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5157192"/>
            <a:ext cx="1080120" cy="11399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Assim </a:t>
            </a:r>
            <a:r>
              <a:rPr lang="pt-PT" dirty="0" smtClean="0"/>
              <a:t>que a </a:t>
            </a:r>
            <a:r>
              <a:rPr lang="pt-PT" dirty="0" smtClean="0"/>
              <a:t>água da panela </a:t>
            </a:r>
            <a:r>
              <a:rPr lang="pt-PT" dirty="0" smtClean="0"/>
              <a:t>começou a </a:t>
            </a:r>
            <a:r>
              <a:rPr lang="pt-PT" dirty="0" smtClean="0"/>
              <a:t>ferver, ele disse: </a:t>
            </a:r>
            <a:r>
              <a:rPr lang="pt-PT" dirty="0" smtClean="0"/>
              <a:t/>
            </a:r>
            <a:br>
              <a:rPr lang="pt-PT" dirty="0" smtClean="0"/>
            </a:br>
            <a:r>
              <a:rPr lang="pt-PT" dirty="0" smtClean="0"/>
              <a:t>- Com um bocadinho de </a:t>
            </a:r>
            <a:r>
              <a:rPr lang="pt-PT" dirty="0" smtClean="0"/>
              <a:t>azeite </a:t>
            </a:r>
            <a:r>
              <a:rPr lang="pt-PT" dirty="0" smtClean="0"/>
              <a:t>é que o caldo ficava a primor! </a:t>
            </a:r>
            <a:br>
              <a:rPr lang="pt-PT" dirty="0" smtClean="0"/>
            </a:br>
            <a:r>
              <a:rPr lang="pt-PT" dirty="0" smtClean="0"/>
              <a:t>Foram-lhe buscar </a:t>
            </a:r>
            <a:r>
              <a:rPr lang="pt-PT" dirty="0" smtClean="0"/>
              <a:t>o azeite. </a:t>
            </a:r>
            <a:r>
              <a:rPr lang="pt-PT" dirty="0" smtClean="0"/>
              <a:t>Ferveu, </a:t>
            </a:r>
            <a:r>
              <a:rPr lang="pt-PT" dirty="0" err="1" smtClean="0"/>
              <a:t>ferveu</a:t>
            </a:r>
            <a:r>
              <a:rPr lang="pt-PT" dirty="0" smtClean="0"/>
              <a:t>, e a gente da casa </a:t>
            </a:r>
            <a:r>
              <a:rPr lang="pt-PT" dirty="0" smtClean="0"/>
              <a:t>estava pasmada como que via</a:t>
            </a:r>
            <a:r>
              <a:rPr lang="pt-PT" dirty="0" smtClean="0"/>
              <a:t>. </a:t>
            </a:r>
            <a:br>
              <a:rPr lang="pt-PT" dirty="0" smtClean="0"/>
            </a:br>
            <a:endParaRPr lang="pt-PT" dirty="0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O frade, provando o caldo disse: 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- </a:t>
            </a:r>
            <a:r>
              <a:rPr lang="pt-PT" dirty="0" smtClean="0"/>
              <a:t>Está um </a:t>
            </a:r>
            <a:r>
              <a:rPr lang="pt-PT" dirty="0" smtClean="0"/>
              <a:t>pouqui</a:t>
            </a:r>
            <a:r>
              <a:rPr lang="pt-PT" dirty="0" smtClean="0"/>
              <a:t>nho</a:t>
            </a:r>
            <a:r>
              <a:rPr lang="pt-PT" dirty="0" smtClean="0"/>
              <a:t> </a:t>
            </a:r>
            <a:r>
              <a:rPr lang="pt-PT" dirty="0" smtClean="0"/>
              <a:t>insosso. Bem precisa duma pedrinha de sal. </a:t>
            </a:r>
            <a:br>
              <a:rPr lang="pt-PT" dirty="0" smtClean="0"/>
            </a:br>
            <a:r>
              <a:rPr lang="pt-PT" dirty="0" smtClean="0"/>
              <a:t>Deram-lhe o </a:t>
            </a:r>
            <a:r>
              <a:rPr lang="pt-PT" dirty="0" smtClean="0"/>
              <a:t>sal. Temperou, provou, e disse: </a:t>
            </a:r>
            <a:br>
              <a:rPr lang="pt-PT" dirty="0" smtClean="0"/>
            </a:br>
            <a:r>
              <a:rPr lang="pt-PT" dirty="0" smtClean="0"/>
              <a:t>- Ai! um </a:t>
            </a:r>
            <a:r>
              <a:rPr lang="pt-PT" dirty="0" smtClean="0"/>
              <a:t>pouquinho </a:t>
            </a:r>
            <a:r>
              <a:rPr lang="pt-PT" dirty="0" smtClean="0"/>
              <a:t>de chouriça é que lhe dava uma </a:t>
            </a:r>
            <a:r>
              <a:rPr lang="pt-PT" dirty="0" smtClean="0"/>
              <a:t>graça!... </a:t>
            </a:r>
            <a:endParaRPr lang="pt-PT" dirty="0"/>
          </a:p>
        </p:txBody>
      </p:sp>
      <p:pic>
        <p:nvPicPr>
          <p:cNvPr id="4098" name="Picture 2" descr="http://4.bp.blogspot.com/-ID3ZiJrV7TI/Td0zaieKJyI/AAAAAAAAFRQ/lme46ghR5oE/s1600/flor-de-sal-75-15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0272" y="1484784"/>
            <a:ext cx="1585196" cy="1196752"/>
          </a:xfrm>
          <a:prstGeom prst="rect">
            <a:avLst/>
          </a:prstGeom>
          <a:noFill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4221088"/>
            <a:ext cx="1582774" cy="2176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Trouxeram-lhe um pedaço de </a:t>
            </a:r>
            <a:r>
              <a:rPr lang="pt-PT" dirty="0" smtClean="0"/>
              <a:t>chouriço…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O frade</a:t>
            </a:r>
            <a:r>
              <a:rPr lang="pt-PT" dirty="0" smtClean="0"/>
              <a:t> colocou-o </a:t>
            </a:r>
            <a:r>
              <a:rPr lang="pt-PT" dirty="0" smtClean="0"/>
              <a:t>na panela e, enquanto se cozia, tirou </a:t>
            </a:r>
            <a:r>
              <a:rPr lang="pt-PT" dirty="0" smtClean="0"/>
              <a:t>da sacola pão. Depois </a:t>
            </a:r>
            <a:r>
              <a:rPr lang="pt-PT" dirty="0" smtClean="0"/>
              <a:t>arranjou-se para </a:t>
            </a:r>
            <a:r>
              <a:rPr lang="pt-PT" dirty="0" smtClean="0"/>
              <a:t>o comer calmamente. </a:t>
            </a:r>
          </a:p>
          <a:p>
            <a:r>
              <a:rPr lang="pt-PT" dirty="0" smtClean="0"/>
              <a:t>O </a:t>
            </a:r>
            <a:r>
              <a:rPr lang="pt-PT" dirty="0" smtClean="0"/>
              <a:t>caldo cheirava que era um </a:t>
            </a:r>
            <a:r>
              <a:rPr lang="pt-PT" dirty="0" smtClean="0"/>
              <a:t>regalo e estava delicioso. </a:t>
            </a:r>
            <a:r>
              <a:rPr lang="pt-PT" dirty="0" smtClean="0"/>
              <a:t/>
            </a:r>
            <a:br>
              <a:rPr lang="pt-PT" dirty="0" smtClean="0"/>
            </a:br>
            <a:endParaRPr lang="pt-PT" dirty="0"/>
          </a:p>
        </p:txBody>
      </p:sp>
      <p:pic>
        <p:nvPicPr>
          <p:cNvPr id="3074" name="Picture 2" descr="http://t3.gstatic.com/images?q=tbn:ANd9GcSreYhf3vwqO1I7Ysm52ezLUyEizCtGJBN7YWkHOeWFPdjvm9jp5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4653136"/>
            <a:ext cx="1308486" cy="174689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Quando terminou apenas …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Ficou </a:t>
            </a:r>
            <a:r>
              <a:rPr lang="pt-PT" dirty="0" smtClean="0"/>
              <a:t>a pedra no fundo. </a:t>
            </a:r>
            <a:br>
              <a:rPr lang="pt-PT" dirty="0" smtClean="0"/>
            </a:br>
            <a:r>
              <a:rPr lang="pt-PT" dirty="0" smtClean="0"/>
              <a:t>A gente da casa, que estava com os olhos nele, perguntou-lhe: </a:t>
            </a:r>
            <a:br>
              <a:rPr lang="pt-PT" dirty="0" smtClean="0"/>
            </a:br>
            <a:r>
              <a:rPr lang="pt-PT" dirty="0" smtClean="0"/>
              <a:t>- Ó senhor frade, então a pedra? </a:t>
            </a:r>
            <a:br>
              <a:rPr lang="pt-PT" dirty="0" smtClean="0"/>
            </a:br>
            <a:r>
              <a:rPr lang="pt-PT" dirty="0" smtClean="0"/>
              <a:t>- A pedra... lavo-a e levo-a comigo para outra vez.</a:t>
            </a:r>
          </a:p>
          <a:p>
            <a:endParaRPr lang="pt-PT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39952" y="4053659"/>
            <a:ext cx="2952328" cy="2804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écnica">
  <a:themeElements>
    <a:clrScheme name="Técnica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écnica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écnica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41</TotalTime>
  <Words>196</Words>
  <Application>Microsoft Office PowerPoint</Application>
  <PresentationFormat>Apresentação no Ecrã (4:3)</PresentationFormat>
  <Paragraphs>18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8</vt:i4>
      </vt:variant>
    </vt:vector>
  </HeadingPairs>
  <TitlesOfParts>
    <vt:vector size="9" baseType="lpstr">
      <vt:lpstr>Técnica</vt:lpstr>
      <vt:lpstr>Lenda da sopa de pedra</vt:lpstr>
      <vt:lpstr>Era uma vez …</vt:lpstr>
      <vt:lpstr>Assim…</vt:lpstr>
      <vt:lpstr>Foi o que o frade quis ouvir…</vt:lpstr>
      <vt:lpstr>Diapositivo 5</vt:lpstr>
      <vt:lpstr>O frade, provando o caldo disse: </vt:lpstr>
      <vt:lpstr>Trouxeram-lhe um pedaço de chouriço…</vt:lpstr>
      <vt:lpstr>Quando terminou apenas 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Karma</dc:creator>
  <cp:lastModifiedBy>JM</cp:lastModifiedBy>
  <cp:revision>6</cp:revision>
  <dcterms:created xsi:type="dcterms:W3CDTF">2011-09-09T09:22:39Z</dcterms:created>
  <dcterms:modified xsi:type="dcterms:W3CDTF">2011-09-25T13:14:31Z</dcterms:modified>
</cp:coreProperties>
</file>