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8" r:id="rId2"/>
    <p:sldId id="259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72" r:id="rId11"/>
    <p:sldId id="271" r:id="rId12"/>
    <p:sldId id="300" r:id="rId13"/>
    <p:sldId id="301" r:id="rId14"/>
    <p:sldId id="308" r:id="rId15"/>
    <p:sldId id="307" r:id="rId16"/>
    <p:sldId id="306" r:id="rId17"/>
    <p:sldId id="305" r:id="rId18"/>
    <p:sldId id="304" r:id="rId19"/>
    <p:sldId id="303" r:id="rId20"/>
    <p:sldId id="302" r:id="rId21"/>
    <p:sldId id="309" r:id="rId22"/>
    <p:sldId id="313" r:id="rId23"/>
    <p:sldId id="312" r:id="rId24"/>
    <p:sldId id="311" r:id="rId25"/>
    <p:sldId id="310" r:id="rId26"/>
    <p:sldId id="270" r:id="rId27"/>
    <p:sldId id="269" r:id="rId28"/>
    <p:sldId id="268" r:id="rId29"/>
    <p:sldId id="260" r:id="rId30"/>
    <p:sldId id="273" r:id="rId31"/>
    <p:sldId id="281" r:id="rId32"/>
    <p:sldId id="280" r:id="rId33"/>
    <p:sldId id="279" r:id="rId34"/>
    <p:sldId id="278" r:id="rId35"/>
    <p:sldId id="277" r:id="rId36"/>
    <p:sldId id="276" r:id="rId37"/>
    <p:sldId id="275" r:id="rId38"/>
    <p:sldId id="314" r:id="rId39"/>
    <p:sldId id="315" r:id="rId40"/>
    <p:sldId id="274" r:id="rId41"/>
    <p:sldId id="290" r:id="rId42"/>
    <p:sldId id="289" r:id="rId43"/>
    <p:sldId id="288" r:id="rId44"/>
    <p:sldId id="287" r:id="rId45"/>
    <p:sldId id="286" r:id="rId46"/>
    <p:sldId id="292" r:id="rId47"/>
    <p:sldId id="291" r:id="rId48"/>
    <p:sldId id="285" r:id="rId49"/>
    <p:sldId id="284" r:id="rId50"/>
    <p:sldId id="293" r:id="rId51"/>
    <p:sldId id="296" r:id="rId52"/>
    <p:sldId id="295" r:id="rId53"/>
    <p:sldId id="294" r:id="rId54"/>
    <p:sldId id="298" r:id="rId55"/>
    <p:sldId id="297" r:id="rId56"/>
    <p:sldId id="283" r:id="rId57"/>
    <p:sldId id="299" r:id="rId5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FF66"/>
    <a:srgbClr val="FF66FF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44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04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94EAB28-6E68-4ED8-A0EB-8E9F135D97E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AADE7E4-13DE-45E6-94F6-23D7A2950F7E}" type="slidenum">
              <a:rPr lang="fr-FR" smtClean="0"/>
              <a:pPr/>
              <a:t>1</a:t>
            </a:fld>
            <a:endParaRPr lang="fr-FR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0A97F-B51A-4E99-9236-5F2AC53F08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DFD72-C884-4EF6-8046-7C2FC33792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FD129-5BF7-4735-87BE-A2AE266CB19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04570-AC66-410F-B468-73EEA95A97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25E36-4D6C-4A0F-B6F1-82A2B52F3A2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6F3E1A-47AB-47AB-ACB9-A7EA2634F9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625CA-EF1C-44E6-A5AB-CD96BF2380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117A4-CD8F-474D-9B4F-21E4251161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3D0D9-6E86-400E-ACE3-F9355F7E12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DF60E-2C47-4475-AAD1-3F8C84D7DC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BB2CA-C001-456B-A75A-CAB8730CEB8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A63513-1C1A-4683-8ED0-695FA6CD8F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gif"/><Relationship Id="rId7" Type="http://schemas.openxmlformats.org/officeDocument/2006/relationships/image" Target="../media/image6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11" Type="http://schemas.openxmlformats.org/officeDocument/2006/relationships/image" Target="../media/image65.jpeg"/><Relationship Id="rId5" Type="http://schemas.openxmlformats.org/officeDocument/2006/relationships/image" Target="../media/image59.gif"/><Relationship Id="rId10" Type="http://schemas.openxmlformats.org/officeDocument/2006/relationships/image" Target="../media/image64.jpeg"/><Relationship Id="rId4" Type="http://schemas.openxmlformats.org/officeDocument/2006/relationships/image" Target="../media/image58.gif"/><Relationship Id="rId9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50000">
              <a:srgbClr val="0000FF"/>
            </a:gs>
            <a:gs pos="100000">
              <a:srgbClr val="CC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899592" y="2996952"/>
            <a:ext cx="76860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5400" i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reflection blurRad="6350" stA="55000" endA="50" endPos="85000" dist="29997" dir="5400000" sy="-100000" algn="bl" rotWithShape="0"/>
                </a:effectLst>
                <a:latin typeface="Arial Black" pitchFamily="34" charset="0"/>
              </a:rPr>
              <a:t>Notre douce France</a:t>
            </a:r>
          </a:p>
        </p:txBody>
      </p:sp>
    </p:spTree>
  </p:cSld>
  <p:clrMapOvr>
    <a:masterClrMapping/>
  </p:clrMapOvr>
  <p:transition>
    <p:sndAc>
      <p:stSnd loop="1">
        <p:snd r:embed="rId3" name="Charles Trenet - Douce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 descr="avril-poisson-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69-g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buralistes-clop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cheval-man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chevaux-vach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hez-riqu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hien-en-liber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on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panneau-carla-brun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niktam-ai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 descr="Amenagement-electoral-panne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ance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astiquer-voitu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auto-eco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on-viva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casse-couil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av_panneau_corse_en_brail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egueulasse-boulanger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nformati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imitation-vites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ramassage-scolaire-a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rie-pleu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psychiatre-bargeot-enseig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boutique-konna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panneau-clai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pharmacie-bob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femme-avertie-vaut-deu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encaisse-ps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projet-mais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propriete-priv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maison-fait-credi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la-retrai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3" descr="33-insolite-cimetiere-poul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a-vendre-tou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bar-des-am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cimetiere-surpris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3" descr="mini_panneau-tra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panneaux-attention-enfant-liber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faceboo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130-emmer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flash-sourie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grosse-truie-cher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remplacer-fene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urinoir-homm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visuel-panne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canar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roule-doucemen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recherche-mai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3" descr="proverbe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pro-de-la-gastr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pour-vole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photo-radar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panneau-danger-toilet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nains-en-ca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retraite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2" descr="drole-de-gueu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lpha_01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5445125"/>
            <a:ext cx="720725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lpha_001CAX18VD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5589588"/>
            <a:ext cx="7366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alpha_018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2138" y="5445125"/>
            <a:ext cx="72072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alpha_001CAX18VD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5589588"/>
            <a:ext cx="7381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alpha_025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5516563"/>
            <a:ext cx="7207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alpha_014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92725" y="5516563"/>
            <a:ext cx="79216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alpha_005.gif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84888" y="5373688"/>
            <a:ext cx="647700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alpha_020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32588" y="5445125"/>
            <a:ext cx="72072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3" name="Image 13" descr="c - Copie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16013" y="836613"/>
            <a:ext cx="6883400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c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116013" y="836613"/>
            <a:ext cx="6911975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3059832" y="2132856"/>
            <a:ext cx="2560316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11500" b="1" i="1" dirty="0">
                <a:ln w="31550" cmpd="sng">
                  <a:solidFill>
                    <a:srgbClr val="0000FF"/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55000" endA="50" endPos="85000" dist="29997" dir="5400000" sy="-100000" algn="bl" rotWithShape="0"/>
                </a:effectLst>
              </a:rPr>
              <a:t>FIN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ivreenFrance">
  <a:themeElements>
    <a:clrScheme name="VivreenFran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ivreenFran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ivreenFran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vreenFran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vreenFran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vreenFran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vreenFran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vreenFran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vreenFran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vreenFran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vreenFran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vreenFran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vreenFran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vreenFran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VivreenFrance</Template>
  <TotalTime>122</TotalTime>
  <Words>5</Words>
  <Application>Microsoft Office PowerPoint</Application>
  <PresentationFormat>Affichage à l'écran (4:3)</PresentationFormat>
  <Paragraphs>3</Paragraphs>
  <Slides>57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Arial</vt:lpstr>
      <vt:lpstr>VivreenFrance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raymond herbelin</dc:creator>
  <cp:lastModifiedBy>julie2</cp:lastModifiedBy>
  <cp:revision>5</cp:revision>
  <dcterms:created xsi:type="dcterms:W3CDTF">2009-08-02T07:25:28Z</dcterms:created>
  <dcterms:modified xsi:type="dcterms:W3CDTF">2011-04-04T06:51:27Z</dcterms:modified>
</cp:coreProperties>
</file>