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4" r:id="rId34"/>
    <p:sldId id="295" r:id="rId35"/>
    <p:sldId id="296" r:id="rId36"/>
    <p:sldId id="298" r:id="rId37"/>
    <p:sldId id="299" r:id="rId38"/>
    <p:sldId id="300" r:id="rId39"/>
    <p:sldId id="301" r:id="rId40"/>
    <p:sldId id="302" r:id="rId41"/>
    <p:sldId id="303" r:id="rId42"/>
    <p:sldId id="304" r:id="rId43"/>
    <p:sldId id="305" r:id="rId44"/>
    <p:sldId id="306" r:id="rId45"/>
    <p:sldId id="307" r:id="rId46"/>
    <p:sldId id="308" r:id="rId47"/>
    <p:sldId id="309" r:id="rId48"/>
    <p:sldId id="310" r:id="rId49"/>
    <p:sldId id="311" r:id="rId50"/>
    <p:sldId id="312" r:id="rId51"/>
    <p:sldId id="313" r:id="rId52"/>
    <p:sldId id="314" r:id="rId53"/>
    <p:sldId id="316" r:id="rId54"/>
    <p:sldId id="317" r:id="rId55"/>
    <p:sldId id="257" r:id="rId56"/>
  </p:sldIdLst>
  <p:sldSz cx="9144000" cy="6858000" type="screen4x3"/>
  <p:notesSz cx="6858000" cy="9144000"/>
  <p:photoAlbum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 vertBarState="maximized">
    <p:restoredLeft sz="34587" autoAdjust="0"/>
    <p:restoredTop sz="94695" autoAdjust="0"/>
  </p:normalViewPr>
  <p:slideViewPr>
    <p:cSldViewPr>
      <p:cViewPr varScale="1">
        <p:scale>
          <a:sx n="127" d="100"/>
          <a:sy n="127" d="100"/>
        </p:scale>
        <p:origin x="-116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e libre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orme libre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r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17" name="Sous-titr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fr-FR" smtClean="0"/>
              <a:t>Cliquez pour modifier le style des sous-titres du masque</a:t>
            </a:r>
            <a:endParaRPr kumimoji="0" lang="en-US"/>
          </a:p>
        </p:txBody>
      </p:sp>
      <p:sp>
        <p:nvSpPr>
          <p:cNvPr id="30" name="Espace réservé de la date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19" name="Espace réservé du pied de pag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27" name="Espace réservé du numéro de diapositiv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Titre de sec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e libre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orme libre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fr-FR" smtClean="0"/>
              <a:t>Cliquez pour modifier les styles du texte du masque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fr-FR" smtClean="0"/>
              <a:t>Cliquez pour modifier les styles du texte du masque</a:t>
            </a:r>
          </a:p>
        </p:txBody>
      </p:sp>
      <p:sp>
        <p:nvSpPr>
          <p:cNvPr id="5" name="Espace réservé du contenu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8" name="Espace réservé du numéro de diapositive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9" name="Espace réservé du pied de page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fr-FR" smtClean="0"/>
              <a:t>Cliquez sur l'icône pour ajouter une image</a:t>
            </a:r>
            <a:endParaRPr kumimoji="0" lang="en-US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fr-FR" smtClean="0"/>
              <a:t>Cliquez pour modifier les styles du texte du masque</a:t>
            </a:r>
          </a:p>
          <a:p>
            <a:pPr lvl="1" eaLnBrk="1" latinLnBrk="0" hangingPunct="1"/>
            <a:r>
              <a:rPr lang="fr-FR" smtClean="0"/>
              <a:t>Deuxième niveau</a:t>
            </a:r>
          </a:p>
          <a:p>
            <a:pPr lvl="2" eaLnBrk="1" latinLnBrk="0" hangingPunct="1"/>
            <a:r>
              <a:rPr lang="fr-FR" smtClean="0"/>
              <a:t>Troisième niveau</a:t>
            </a:r>
          </a:p>
          <a:p>
            <a:pPr lvl="3" eaLnBrk="1" latinLnBrk="0" hangingPunct="1"/>
            <a:r>
              <a:rPr lang="fr-FR" smtClean="0"/>
              <a:t>Quatrième niveau</a:t>
            </a:r>
          </a:p>
          <a:p>
            <a:pPr lvl="4" eaLnBrk="1" latinLnBrk="0" hangingPunct="1"/>
            <a:r>
              <a:rPr lang="fr-FR" smtClean="0"/>
              <a:t>Cinquième niveau</a:t>
            </a:r>
            <a:endParaRPr kumimoji="0"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rme libre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orme libre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Espace réservé du titre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fr-FR" smtClean="0"/>
              <a:t>Cliquez pour modifier le style du titre</a:t>
            </a:r>
            <a:endParaRPr kumimoji="0" lang="en-US"/>
          </a:p>
        </p:txBody>
      </p:sp>
      <p:sp>
        <p:nvSpPr>
          <p:cNvPr id="30" name="Espace réservé du texte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fr-FR" smtClean="0"/>
              <a:t>Cliquez pour modifier les styles du texte du masque</a:t>
            </a:r>
          </a:p>
          <a:p>
            <a:pPr lvl="1" eaLnBrk="1" latinLnBrk="0" hangingPunct="1"/>
            <a:r>
              <a:rPr kumimoji="0" lang="fr-FR" smtClean="0"/>
              <a:t>Deuxième niveau</a:t>
            </a:r>
          </a:p>
          <a:p>
            <a:pPr lvl="2" eaLnBrk="1" latinLnBrk="0" hangingPunct="1"/>
            <a:r>
              <a:rPr kumimoji="0" lang="fr-FR" smtClean="0"/>
              <a:t>Troisième niveau</a:t>
            </a:r>
          </a:p>
          <a:p>
            <a:pPr lvl="3" eaLnBrk="1" latinLnBrk="0" hangingPunct="1"/>
            <a:r>
              <a:rPr kumimoji="0" lang="fr-FR" smtClean="0"/>
              <a:t>Quatrième niveau</a:t>
            </a:r>
          </a:p>
          <a:p>
            <a:pPr lvl="4" eaLnBrk="1" latinLnBrk="0" hangingPunct="1"/>
            <a:r>
              <a:rPr kumimoji="0" lang="fr-FR" smtClean="0"/>
              <a:t>Cinquième niveau</a:t>
            </a:r>
            <a:endParaRPr kumimoji="0" lang="en-US"/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57D52B-234C-4385-B35E-16B01DF3AC4B}" type="datetimeFigureOut">
              <a:rPr lang="fr-FR" smtClean="0"/>
              <a:pPr/>
              <a:t>19/09/2011</a:t>
            </a:fld>
            <a:endParaRPr lang="fr-FR"/>
          </a:p>
        </p:txBody>
      </p:sp>
      <p:sp>
        <p:nvSpPr>
          <p:cNvPr id="22" name="Espace réservé du pied de page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18" name="Espace réservé du numéro de diapositive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BF8E060-EFF9-4294-A885-7C9CEA0E395C}" type="slidenum">
              <a:rPr lang="fr-FR" smtClean="0"/>
              <a:pPr/>
              <a:t>‹N°›</a:t>
            </a:fld>
            <a:endParaRPr lang="fr-FR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41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 err="1" smtClean="0"/>
              <a:t>Montenegro</a:t>
            </a:r>
            <a:r>
              <a:rPr lang="fr-FR" dirty="0" smtClean="0"/>
              <a:t>    Albanie</a:t>
            </a:r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fr-FR" dirty="0"/>
          </a:p>
        </p:txBody>
      </p:sp>
      <p:pic>
        <p:nvPicPr>
          <p:cNvPr id="4" name="01_Enya-The Celts.wav">
            <a:hlinkClick r:id="" action="ppaction://media"/>
          </p:cNvPr>
          <p:cNvPicPr>
            <a:picLocks noRot="1" noChangeAspect="1"/>
          </p:cNvPicPr>
          <p:nvPr>
            <a:wavAudioFile r:embed="rId1" name="01_Enya-The Celts.wav"/>
          </p:nvPr>
        </p:nvPicPr>
        <p:blipFill>
          <a:blip r:embed="rId3"/>
          <a:stretch>
            <a:fillRect/>
          </a:stretch>
        </p:blipFill>
        <p:spPr>
          <a:xfrm>
            <a:off x="-1143040" y="635795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Click="0" advTm="4000">
    <p:sndAc>
      <p:stSnd>
        <p:snd r:embed="rId1" name="01_Enya-The Celt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5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5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5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5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6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6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7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7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8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8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08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0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0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0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2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2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2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3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7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8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8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8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19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22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22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23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23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27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27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28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30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30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30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31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33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34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35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0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04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01_Enya-The Celts.wav">
            <a:hlinkClick r:id="" action="ppaction://media"/>
          </p:cNvPr>
          <p:cNvPicPr>
            <a:picLocks noRot="1" noChangeAspect="1"/>
          </p:cNvPicPr>
          <p:nvPr>
            <a:wavAudioFile r:embed="rId1" name="01_Enya-The Celts.wav"/>
          </p:nvPr>
        </p:nvPicPr>
        <p:blipFill>
          <a:blip r:embed="rId4"/>
          <a:stretch>
            <a:fillRect/>
          </a:stretch>
        </p:blipFill>
        <p:spPr>
          <a:xfrm>
            <a:off x="-1214478" y="65532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0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2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2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2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3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5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7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7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47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51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56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56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64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65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100071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 advTm="4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que">
  <a:themeElements>
    <a:clrScheme name="Technique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que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que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</TotalTime>
  <Words>2</Words>
  <Application>Microsoft Office PowerPoint</Application>
  <PresentationFormat>Affichage à l'écran (4:3)</PresentationFormat>
  <Paragraphs>1</Paragraphs>
  <Slides>55</Slides>
  <Notes>0</Notes>
  <HiddenSlides>0</HiddenSlides>
  <MMClips>2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55</vt:i4>
      </vt:variant>
    </vt:vector>
  </HeadingPairs>
  <TitlesOfParts>
    <vt:vector size="56" baseType="lpstr">
      <vt:lpstr>Technique</vt:lpstr>
      <vt:lpstr>Montenegro    Albanie</vt:lpstr>
      <vt:lpstr>Diapositive 2</vt:lpstr>
      <vt:lpstr>Diapositive 3</vt:lpstr>
      <vt:lpstr>Diapositive 4</vt:lpstr>
      <vt:lpstr>Diapositive 5</vt:lpstr>
      <vt:lpstr>Diapositive 6</vt:lpstr>
      <vt:lpstr>Diapositive 7</vt:lpstr>
      <vt:lpstr>Diapositive 8</vt:lpstr>
      <vt:lpstr>Diapositive 9</vt:lpstr>
      <vt:lpstr>Diapositive 10</vt:lpstr>
      <vt:lpstr>Diapositive 11</vt:lpstr>
      <vt:lpstr>Diapositive 12</vt:lpstr>
      <vt:lpstr>Diapositive 13</vt:lpstr>
      <vt:lpstr>Diapositive 14</vt:lpstr>
      <vt:lpstr>Diapositive 15</vt:lpstr>
      <vt:lpstr>Diapositive 16</vt:lpstr>
      <vt:lpstr>Diapositive 17</vt:lpstr>
      <vt:lpstr>Diapositive 18</vt:lpstr>
      <vt:lpstr>Diapositive 19</vt:lpstr>
      <vt:lpstr>Diapositive 20</vt:lpstr>
      <vt:lpstr>Diapositive 21</vt:lpstr>
      <vt:lpstr>Diapositive 22</vt:lpstr>
      <vt:lpstr>Diapositive 23</vt:lpstr>
      <vt:lpstr>Diapositive 24</vt:lpstr>
      <vt:lpstr>Diapositive 25</vt:lpstr>
      <vt:lpstr>Diapositive 26</vt:lpstr>
      <vt:lpstr>Diapositive 27</vt:lpstr>
      <vt:lpstr>Diapositive 28</vt:lpstr>
      <vt:lpstr>Diapositive 29</vt:lpstr>
      <vt:lpstr>Diapositive 30</vt:lpstr>
      <vt:lpstr>Diapositive 31</vt:lpstr>
      <vt:lpstr>Diapositive 32</vt:lpstr>
      <vt:lpstr>Diapositive 33</vt:lpstr>
      <vt:lpstr>Diapositive 34</vt:lpstr>
      <vt:lpstr>Diapositive 35</vt:lpstr>
      <vt:lpstr>Diapositive 36</vt:lpstr>
      <vt:lpstr>Diapositive 37</vt:lpstr>
      <vt:lpstr>Diapositive 38</vt:lpstr>
      <vt:lpstr>Diapositive 39</vt:lpstr>
      <vt:lpstr>Diapositive 40</vt:lpstr>
      <vt:lpstr>Diapositive 41</vt:lpstr>
      <vt:lpstr>Diapositive 42</vt:lpstr>
      <vt:lpstr>Diapositive 43</vt:lpstr>
      <vt:lpstr>Diapositive 44</vt:lpstr>
      <vt:lpstr>Diapositive 45</vt:lpstr>
      <vt:lpstr>Diapositive 46</vt:lpstr>
      <vt:lpstr>Diapositive 47</vt:lpstr>
      <vt:lpstr>Diapositive 48</vt:lpstr>
      <vt:lpstr>Diapositive 49</vt:lpstr>
      <vt:lpstr>Diapositive 50</vt:lpstr>
      <vt:lpstr>Diapositive 51</vt:lpstr>
      <vt:lpstr>Diapositive 52</vt:lpstr>
      <vt:lpstr>Diapositive 53</vt:lpstr>
      <vt:lpstr>Diapositive 54</vt:lpstr>
      <vt:lpstr>Diapositive 55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Montenegro    Albanie</dc:title>
  <dc:creator>tony</dc:creator>
  <cp:lastModifiedBy>tony</cp:lastModifiedBy>
  <cp:revision>4</cp:revision>
  <dcterms:created xsi:type="dcterms:W3CDTF">2011-09-18T21:51:12Z</dcterms:created>
  <dcterms:modified xsi:type="dcterms:W3CDTF">2011-09-18T22:28:07Z</dcterms:modified>
</cp:coreProperties>
</file>