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1" r:id="rId24"/>
    <p:sldId id="280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7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1E47A-5713-41AA-9A9E-121B9CC85C98}" type="datetimeFigureOut">
              <a:rPr lang="fr-FR" smtClean="0"/>
              <a:pPr/>
              <a:t>14/09/2011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6A007-3427-4B60-A9C2-3603256BC2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Notre sortie Montgolfière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i="1" dirty="0" smtClean="0"/>
              <a:t>14 Septembre 2011</a:t>
            </a:r>
            <a:endParaRPr lang="fr-FR" b="1" i="1" dirty="0"/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8206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4000" i="1" dirty="0" smtClean="0"/>
              <a:t>Les Préparatifs</a:t>
            </a:r>
          </a:p>
          <a:p>
            <a:pPr algn="ctr">
              <a:buNone/>
            </a:pPr>
            <a:endParaRPr lang="fr-FR" sz="4000" i="1" dirty="0"/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G_01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2001" y="189000"/>
            <a:ext cx="8639999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000" y="189000"/>
            <a:ext cx="486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1835696" y="6286500"/>
            <a:ext cx="5277272" cy="1143000"/>
          </a:xfrm>
        </p:spPr>
        <p:txBody>
          <a:bodyPr/>
          <a:lstStyle/>
          <a:p>
            <a:r>
              <a:rPr lang="fr-FR" dirty="0">
                <a:solidFill>
                  <a:schemeClr val="bg1"/>
                </a:solidFill>
              </a:rPr>
              <a:t>D</a:t>
            </a:r>
            <a:r>
              <a:rPr lang="fr-FR" dirty="0" smtClean="0">
                <a:solidFill>
                  <a:schemeClr val="bg1"/>
                </a:solidFill>
              </a:rPr>
              <a:t>écollage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14038 L -0.00504 -0.898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01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Quelques photos de Turckheim</a:t>
            </a:r>
            <a:endParaRPr lang="fr-FR" dirty="0"/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01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01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IMG_01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189000"/>
            <a:ext cx="486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IMG_01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9000"/>
            <a:ext cx="486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oneTexte 4"/>
          <p:cNvSpPr txBox="1"/>
          <p:nvPr/>
        </p:nvSpPr>
        <p:spPr>
          <a:xfrm>
            <a:off x="0" y="476672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Son clocher….</a:t>
            </a:r>
            <a:endParaRPr lang="fr-FR" sz="2000" i="1" dirty="0"/>
          </a:p>
        </p:txBody>
      </p:sp>
      <p:sp>
        <p:nvSpPr>
          <p:cNvPr id="6" name="ZoneTexte 5"/>
          <p:cNvSpPr txBox="1"/>
          <p:nvPr/>
        </p:nvSpPr>
        <p:spPr>
          <a:xfrm>
            <a:off x="6479704" y="47667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000" i="1" dirty="0" smtClean="0"/>
              <a:t>….et notre ombre</a:t>
            </a:r>
            <a:endParaRPr lang="fr-FR" sz="2000" i="1" dirty="0"/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01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1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5949280"/>
            <a:ext cx="8229600" cy="908720"/>
          </a:xfrm>
        </p:spPr>
        <p:txBody>
          <a:bodyPr/>
          <a:lstStyle/>
          <a:p>
            <a:r>
              <a:rPr lang="fr-FR" i="1" dirty="0" smtClean="0">
                <a:solidFill>
                  <a:schemeClr val="bg1"/>
                </a:solidFill>
              </a:rPr>
              <a:t> un peu d’altitude…1500m</a:t>
            </a:r>
            <a:endParaRPr lang="fr-FR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 descr="IMG_01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64704"/>
          </a:xfrm>
        </p:spPr>
        <p:txBody>
          <a:bodyPr/>
          <a:lstStyle/>
          <a:p>
            <a:r>
              <a:rPr lang="fr-FR" i="1" dirty="0" smtClean="0"/>
              <a:t>Colmar</a:t>
            </a:r>
            <a:endParaRPr lang="fr-FR" i="1" dirty="0"/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fr-FR" i="1" smtClean="0">
                <a:solidFill>
                  <a:schemeClr val="tx2"/>
                </a:solidFill>
              </a:rPr>
              <a:t>La plaine </a:t>
            </a:r>
            <a:r>
              <a:rPr lang="fr-FR" i="1" dirty="0" smtClean="0">
                <a:solidFill>
                  <a:schemeClr val="tx2"/>
                </a:solidFill>
              </a:rPr>
              <a:t>d’Alsace</a:t>
            </a:r>
            <a:endParaRPr lang="fr-FR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2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fr-FR" i="1" dirty="0" smtClean="0">
                <a:solidFill>
                  <a:schemeClr val="bg1"/>
                </a:solidFill>
              </a:rPr>
              <a:t>Andolsheim…</a:t>
            </a:r>
            <a:endParaRPr lang="fr-FR" i="1" dirty="0">
              <a:solidFill>
                <a:schemeClr val="bg1"/>
              </a:solidFill>
            </a:endParaRPr>
          </a:p>
        </p:txBody>
      </p:sp>
      <p:pic>
        <p:nvPicPr>
          <p:cNvPr id="4" name="Image 3" descr="IMG_02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2875914" cy="3834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2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189000"/>
            <a:ext cx="8640000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fr-FR" i="1" dirty="0" smtClean="0">
                <a:solidFill>
                  <a:schemeClr val="bg1"/>
                </a:solidFill>
              </a:rPr>
              <a:t>…puis Sundhoffen !</a:t>
            </a: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115616" y="148478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</a:rPr>
              <a:t>Avec notre maison</a:t>
            </a:r>
            <a:endParaRPr lang="fr-FR" sz="2400" i="1" dirty="0">
              <a:solidFill>
                <a:schemeClr val="bg1"/>
              </a:solidFill>
            </a:endParaRPr>
          </a:p>
        </p:txBody>
      </p:sp>
      <p:sp>
        <p:nvSpPr>
          <p:cNvPr id="5" name="Flèche vers le bas 4"/>
          <p:cNvSpPr/>
          <p:nvPr/>
        </p:nvSpPr>
        <p:spPr>
          <a:xfrm>
            <a:off x="3779912" y="2420888"/>
            <a:ext cx="144016" cy="720080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5410944" cy="43691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Ah quelle belle journée</a:t>
            </a:r>
            <a:endParaRPr lang="fr-FR" dirty="0"/>
          </a:p>
        </p:txBody>
      </p:sp>
      <p:pic>
        <p:nvPicPr>
          <p:cNvPr id="4" name="Image 3" descr="IMG_02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2276872"/>
            <a:ext cx="3291830" cy="4389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IMG_02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5760160" cy="432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ZoneTexte 4"/>
          <p:cNvSpPr txBox="1"/>
          <p:nvPr/>
        </p:nvSpPr>
        <p:spPr>
          <a:xfrm rot="20489390">
            <a:off x="-90168" y="5045431"/>
            <a:ext cx="745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i="1" dirty="0" smtClean="0">
                <a:solidFill>
                  <a:schemeClr val="accent1"/>
                </a:solidFill>
              </a:rPr>
              <a:t>Fin de notre belle journée.</a:t>
            </a:r>
            <a:endParaRPr lang="fr-FR" sz="3600" i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5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47</Words>
  <Application>Microsoft Office PowerPoint</Application>
  <PresentationFormat>Affichage à l'écran (4:3)</PresentationFormat>
  <Paragraphs>15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Notre sortie Montgolfière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Décollage</vt:lpstr>
      <vt:lpstr>Diapositive 12</vt:lpstr>
      <vt:lpstr>Quelques photos de Turckheim</vt:lpstr>
      <vt:lpstr>Diapositive 14</vt:lpstr>
      <vt:lpstr>Diapositive 15</vt:lpstr>
      <vt:lpstr>Diapositive 16</vt:lpstr>
      <vt:lpstr>Diapositive 17</vt:lpstr>
      <vt:lpstr> un peu d’altitude…1500m</vt:lpstr>
      <vt:lpstr>Diapositive 19</vt:lpstr>
      <vt:lpstr>Colmar</vt:lpstr>
      <vt:lpstr>La plaine d’Alsace</vt:lpstr>
      <vt:lpstr>Andolsheim…</vt:lpstr>
      <vt:lpstr>…puis Sundhoffen !</vt:lpstr>
      <vt:lpstr>Ah quelle belle journée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Notre sortie Montgolfière</dc:title>
  <dc:creator>ordinateur hechinger</dc:creator>
  <cp:lastModifiedBy>ordinateur hechinger</cp:lastModifiedBy>
  <cp:revision>20</cp:revision>
  <dcterms:created xsi:type="dcterms:W3CDTF">2011-09-14T12:57:31Z</dcterms:created>
  <dcterms:modified xsi:type="dcterms:W3CDTF">2011-09-14T18:49:59Z</dcterms:modified>
</cp:coreProperties>
</file>