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4" r:id="rId36"/>
    <p:sldId id="295" r:id="rId37"/>
    <p:sldId id="296" r:id="rId38"/>
    <p:sldId id="297" r:id="rId39"/>
    <p:sldId id="298" r:id="rId40"/>
    <p:sldId id="300" r:id="rId41"/>
    <p:sldId id="299" r:id="rId42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FF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74291A-696A-406B-A7FE-CCBA06C3A56E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3F2831-CB5F-4570-83DF-B9C1D57B3BF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377883-F0E9-4469-8488-171F98B9A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9C34AA-ED65-48C8-8F24-692D97B47AA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2B838A-5494-4A8F-9BEB-33F8ACE6CF2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45939B-F393-48CC-9555-4D3C5B7176D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0C483B-8246-4641-9569-8B186EDE5B3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3E9912-BF41-4DDC-A1CD-5F112C3D5D5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0CB2B3-4522-40DB-8796-A8551B68337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2E7892-154B-493E-82E1-EB818243C95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E5CCE1-4923-49DE-AB86-0CAAA21BF5C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979D6B-A89D-4A42-83B7-8A3F98491FD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9F34BF-66CA-4E02-9521-DBD92D9D46B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A836E0-44AD-4A5D-82A8-5F18717C02F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DE59A4-92B6-4C3E-AAE4-7336A42B43A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C6A0A8-EB3A-433F-BC60-66851DFC13B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76FDBA-130E-48EA-941F-D1046353D8C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4B3DF6-D6B4-4E20-8A94-E8F0E3D1623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1459F0-68A7-4D86-86D8-CCEA1C92F5C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EE8B44-9C2C-41F7-99A4-0EA66FC5AAF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E8A6FF-CA7F-404C-8FAC-F2B20E75261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DCA148-CD99-49F7-9CC1-86B3761BEB3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C68B7B-3711-4B0E-B952-1DF5CC90AB3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DCD29F-1125-41D0-BF3E-A62B0501F69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CDD959-3EA4-4FA7-A6A9-139CF3B8FFF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5BCC11-F774-40C0-908F-67B57A81CC9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54E530-8C18-4832-95CA-8868B567C37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49958A-0CF6-4372-92B3-C2D2A2831E1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18D286-02FC-403F-AC2E-8380C92C84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1C88AA-4D12-4616-9E03-CF133325AD0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D26476-544B-44B7-B11C-F6AAE3ED784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E1D0F0-2A3D-4FB8-9490-7831E3EB94E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175D76-B4EC-4E6B-8E3E-9C5000409E9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08A320-1617-40B1-8A54-789922F9485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C6BC7A-6520-4A19-AC85-FE3A13AA954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1C0B7E-F070-494D-AA12-EC6369698E7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D1F47B-255A-45E3-B318-CD0BACC834A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6EDBE9-47C4-4E24-86EA-A96E8251152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1A4C73-74C6-4021-AAEC-2B8B25EE8AB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74100F-4918-4C04-9EBE-232D322C2D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B982A2-87A5-4DE3-B173-CA18DDA9714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441D5C-86B5-4359-8EF4-84A601277AB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4C89C4-7F9B-4BFA-B7B2-101861230C4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19534-EDDF-46A6-A46D-B288CCC32960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4056-A10C-43D4-BA69-BCAD7946AE5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0E5A-6B66-4FF7-A131-10D0FBEA7516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2433F-72D1-49A1-B830-3FFDDF714A1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50A78-2B54-42BC-966D-EBB9D0261E0D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6C7C2-8B62-4266-82B8-44EFF99EA3B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86BC-0551-4A12-85E4-FED117A399BD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73921-20B6-4F0E-9C3D-1F6A9352F9F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3B8DF-AAA0-4595-948C-7257F61B60E4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763E9-1B72-4310-9CA9-4808F5048EE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BDC23-8CA4-4636-9236-7E7200010796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B2878-2DA3-4AEE-AED6-559117CE4E6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77B8A-795B-4490-AC09-D9E321E56D32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6F814-E824-4506-A025-F0B8CB54958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D250C-C35B-4FBB-8FEC-A4CB028C56C5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A0210-9CA1-4A4B-8D7C-2AA5A3B07F3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22DB1-1D0E-412E-948A-A0E1478CD8D2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7F982-B101-4891-A543-EBF2FE1C1F7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0F15B-69B3-4D1E-91BA-045F8B3F25B4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41271-E9BC-4F43-ADCA-CAF3F89875A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28748-75DA-40C8-9C34-1F56590CC20A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D7567-214A-4321-BA63-8D4F5585800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med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208ACB-F54A-4532-BCB5-B6F260F1A85E}" type="datetimeFigureOut">
              <a:rPr lang="en-US"/>
              <a:pPr>
                <a:defRPr/>
              </a:pPr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992709-444E-4C0A-9CA4-22A6A3ACE37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9600" smtClean="0">
                <a:solidFill>
                  <a:srgbClr val="009900"/>
                </a:solidFill>
                <a:latin typeface="Adorable" pitchFamily="66" charset="0"/>
              </a:rPr>
              <a:t>La France</a:t>
            </a:r>
          </a:p>
        </p:txBody>
      </p:sp>
      <p:pic>
        <p:nvPicPr>
          <p:cNvPr id="2051" name="Picture 23" descr="keymov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6172200"/>
            <a:ext cx="12954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24"/>
          <p:cNvSpPr>
            <a:spLocks noChangeArrowheads="1"/>
          </p:cNvSpPr>
          <p:nvPr/>
        </p:nvSpPr>
        <p:spPr bwMode="auto">
          <a:xfrm>
            <a:off x="7543800" y="5943600"/>
            <a:ext cx="1400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008000"/>
                </a:solidFill>
                <a:latin typeface="Adorable" pitchFamily="66" charset="0"/>
              </a:rPr>
              <a:t>Sound on Please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438400" y="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fld id="{D399F947-49E7-424D-B21D-A5A5A72EEBD5}" type="datetime5">
              <a:rPr lang="es-ES">
                <a:solidFill>
                  <a:srgbClr val="008000"/>
                </a:solidFill>
              </a:rPr>
              <a:pPr algn="ctr"/>
              <a:t>9-sep-11</a:t>
            </a:fld>
            <a:r>
              <a:rPr lang="es-ES">
                <a:solidFill>
                  <a:srgbClr val="008000"/>
                </a:solidFill>
              </a:rPr>
              <a:t/>
            </a:r>
            <a:br>
              <a:rPr lang="es-ES">
                <a:solidFill>
                  <a:srgbClr val="008000"/>
                </a:solidFill>
              </a:rPr>
            </a:br>
            <a:fld id="{CD2B20B8-B00E-4585-A8A3-380C87F94B60}" type="datetime10">
              <a:rPr lang="es-ES">
                <a:solidFill>
                  <a:srgbClr val="008000"/>
                </a:solidFill>
              </a:rPr>
              <a:pPr algn="ctr"/>
              <a:t>07:22</a:t>
            </a:fld>
            <a:endParaRPr lang="en-US">
              <a:solidFill>
                <a:srgbClr val="008000"/>
              </a:solidFill>
            </a:endParaRPr>
          </a:p>
        </p:txBody>
      </p:sp>
      <p:pic>
        <p:nvPicPr>
          <p:cNvPr id="6" name="Yves Montand Joined.wav">
            <a:hlinkClick r:id="" action="ppaction://media"/>
          </p:cNvPr>
          <p:cNvPicPr>
            <a:picLocks noRot="1" noChangeAspect="1"/>
          </p:cNvPicPr>
          <p:nvPr>
            <a:wavAudioFile r:embed="rId1" name="Yves Montand Joined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3400" y="6400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3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Abbey St.Michel, Normand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0"/>
            <a:ext cx="7837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14400" y="6477000"/>
            <a:ext cx="3886200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>
                <a:solidFill>
                  <a:srgbClr val="FFFF00"/>
                </a:solidFill>
                <a:latin typeface="Adorable" pitchFamily="66" charset="0"/>
              </a:rPr>
              <a:t>Abbey </a:t>
            </a:r>
            <a:r>
              <a:rPr lang="en-US" sz="2000" b="1" dirty="0" err="1">
                <a:solidFill>
                  <a:srgbClr val="FFFF00"/>
                </a:solidFill>
                <a:latin typeface="Adorable" pitchFamily="66" charset="0"/>
              </a:rPr>
              <a:t>St.Michel</a:t>
            </a:r>
            <a:r>
              <a:rPr lang="en-US" sz="2000" b="1" dirty="0">
                <a:solidFill>
                  <a:srgbClr val="FFFF00"/>
                </a:solidFill>
                <a:latin typeface="Adorable" pitchFamily="66" charset="0"/>
              </a:rPr>
              <a:t>, Normandy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Art Boutiques, St.Paul, Ni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5257800" y="3657600"/>
            <a:ext cx="3886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Art Boutiques, St.Paul, Nice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Basilique Sacre Coeur, Pari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38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4953000" y="3505200"/>
            <a:ext cx="4191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       Basilique       Sacre Coeur, Paris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Breakfast Of Rich, Canne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8600" y="6248400"/>
            <a:ext cx="29987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Breakfast Of Rich, Cannes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Brotherhood Closter In Caen, Normand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25" y="0"/>
            <a:ext cx="7423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2286000" y="6457950"/>
            <a:ext cx="4502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Brotherhood Closter In Caen, Normandy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afe in Pari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934200" y="617220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Adorable" pitchFamily="66" charset="0"/>
              </a:rPr>
              <a:t>Cafe  en  Paris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astle D'Anger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5257800" y="3200400"/>
            <a:ext cx="36179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Castle D'Anger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emetery In St.Paul, Resting Place Of Mark Shagal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13" y="0"/>
            <a:ext cx="8994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4800" y="5867400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Cemetery In St.Paul, Resting Place Of </a:t>
            </a:r>
          </a:p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                   Mark  Chagal       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harming Fountain In St.Paul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5181600" y="3276600"/>
            <a:ext cx="4343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i="1">
                <a:solidFill>
                  <a:srgbClr val="009900"/>
                </a:solidFill>
                <a:latin typeface="Adorable" pitchFamily="66" charset="0"/>
              </a:rPr>
              <a:t>Charming Fountain, St.Paul,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hateau Chenonceaux, Loire Valle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25" y="0"/>
            <a:ext cx="7727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62000" y="6457950"/>
            <a:ext cx="3962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Adorable" pitchFamily="66" charset="0"/>
              </a:rPr>
              <a:t>Chateau Chenonceaux, Loire Valley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hateau Eau-Des-Auseuax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4800" y="6096000"/>
            <a:ext cx="3087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FF00"/>
                </a:solidFill>
                <a:latin typeface="Adorable" pitchFamily="66" charset="0"/>
              </a:rPr>
              <a:t>Chateau Eau-Des-Auseuax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heese Fest, Dijo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54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562600" y="3200400"/>
            <a:ext cx="27257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Cheese Fest,</a:t>
            </a:r>
          </a:p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 Dijon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olour Of French Pyrenee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olourOfFrenchPyrenee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Early Morning In Normand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3" y="0"/>
            <a:ext cx="8599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Fish Market In Nice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24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181600" y="3276600"/>
            <a:ext cx="3657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Fish Market In Nice,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French Condominium In Troglodytes, Ambois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4876800" y="3124200"/>
            <a:ext cx="4572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French Condominium In Troglodytes, Amboise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Gardens Of Chateaux De Vercaille, Ille De Fra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752600" y="61722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Adorable" pitchFamily="66" charset="0"/>
              </a:rPr>
              <a:t>Chateaux De Versailles, Ille De France</a:t>
            </a:r>
            <a:endParaRPr lang="en-US" sz="2000" b="1">
              <a:solidFill>
                <a:srgbClr val="FFFF00"/>
              </a:solidFill>
              <a:latin typeface="Adorable" pitchFamily="66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Grand Horloge In Musee D'Orsa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5181600" y="3200400"/>
            <a:ext cx="3962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Grand Horloge In Musee D'Orsay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Hotel De Ville, Pari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0"/>
            <a:ext cx="906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28600" y="6324600"/>
            <a:ext cx="2444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Hotel De Ville, Paris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Hotel Dieu In Beanne, Burgund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609600" y="5943600"/>
            <a:ext cx="38115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 sz="2000" b="1">
                <a:solidFill>
                  <a:srgbClr val="FFFF00"/>
                </a:solidFill>
                <a:latin typeface="Adorable" pitchFamily="66" charset="0"/>
              </a:rPr>
              <a:t>Hotel Dieu In Beanne, Burgundy</a:t>
            </a:r>
            <a:endParaRPr lang="en-US" sz="2000" b="1">
              <a:solidFill>
                <a:srgbClr val="FFFF00"/>
              </a:solidFill>
              <a:latin typeface="Adorable" pitchFamily="66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In Mumm's Champagne Cellar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5410200" y="3200400"/>
            <a:ext cx="3429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In Mumm's Champagne Cellars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Landscapes Of Pyrenee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Lovely St. Paul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688" y="0"/>
            <a:ext cx="7793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971800" y="6457950"/>
            <a:ext cx="2867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Lovely St. Paul,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Medieval Petite France, Strasburg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313" y="0"/>
            <a:ext cx="7951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609600" y="6457950"/>
            <a:ext cx="37512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Medieval Petite France, Strasburg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Medieval Strasburg, Alsa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763" y="0"/>
            <a:ext cx="862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981200" y="6172200"/>
            <a:ext cx="3089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Medieval Strasburg, Alsace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Medieval Towers Of Carcassonne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08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5181600" y="3048000"/>
            <a:ext cx="3962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Medieval Towers Of Carcassonne,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Moulin Roug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Nice Before Storm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200400" y="6457950"/>
            <a:ext cx="1762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Nice,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On The Heights Of Monmartre, Pari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0"/>
            <a:ext cx="8905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533400" y="6096000"/>
            <a:ext cx="4171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On The Heights Of Monmartre, Paris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One Of Monaco's Harbour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228600" y="6457950"/>
            <a:ext cx="312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One Of Monaco's Harbours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Palais Royal, Pari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59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5334000" y="3276600"/>
            <a:ext cx="3429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Palais Royal, Paris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Pont-Du-Gard,- 2500 Year Old Roman Aqueduct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05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381000" y="6019800"/>
            <a:ext cx="6324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Pont-Du-Gard,- 2500 Year Old Roman Aqueduct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Royal Chateau Chambord, Loire Valle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304800" y="6172200"/>
            <a:ext cx="4495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Adorable" pitchFamily="66" charset="0"/>
              </a:rPr>
              <a:t>Royal Chateau Chambord, Loire Valley</a:t>
            </a:r>
            <a:endParaRPr lang="en-US" sz="2000" b="1">
              <a:solidFill>
                <a:srgbClr val="FFFF00"/>
              </a:solidFill>
              <a:latin typeface="Adorable" pitchFamily="66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Small Fountain, St.Paul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5181600" y="3124200"/>
            <a:ext cx="3962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8000"/>
                </a:solidFill>
                <a:latin typeface="Adorable" pitchFamily="66" charset="0"/>
              </a:rPr>
              <a:t>Small Fountain, St.Paul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Sour Cherries In Burgund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5562600" y="3200400"/>
            <a:ext cx="2971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Sour Cherries In Burgundy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Street Festival In Montreaux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975"/>
            <a:ext cx="9144000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152400" y="5943600"/>
            <a:ext cx="3198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Street Festival In Montreaux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Vineyards In St.Emillio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5715000" y="3200400"/>
            <a:ext cx="26177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009900"/>
                </a:solidFill>
                <a:latin typeface="Adorable" pitchFamily="66" charset="0"/>
              </a:rPr>
              <a:t>Vineyards In St.Emillion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Yachts In Cannes, Provenc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2743200" y="6248400"/>
            <a:ext cx="315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Adorable" pitchFamily="66" charset="0"/>
              </a:rPr>
              <a:t>Yachts In Cannes, Provence</a:t>
            </a: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XIV Century House In Anger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5181600" y="3200400"/>
            <a:ext cx="39624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008000"/>
                </a:solidFill>
                <a:latin typeface="Adorable" pitchFamily="66" charset="0"/>
              </a:rPr>
              <a:t>XIV Century House </a:t>
            </a:r>
          </a:p>
          <a:p>
            <a:r>
              <a:rPr lang="en-US" sz="3200">
                <a:solidFill>
                  <a:srgbClr val="008000"/>
                </a:solidFill>
                <a:latin typeface="Adorable" pitchFamily="66" charset="0"/>
              </a:rPr>
              <a:t>       In Anger</a:t>
            </a:r>
          </a:p>
        </p:txBody>
      </p:sp>
      <p:sp>
        <p:nvSpPr>
          <p:cNvPr id="4" name="Rectangle 28"/>
          <p:cNvSpPr>
            <a:spLocks noChangeArrowheads="1"/>
          </p:cNvSpPr>
          <p:nvPr/>
        </p:nvSpPr>
        <p:spPr bwMode="auto">
          <a:xfrm>
            <a:off x="5181600" y="6338888"/>
            <a:ext cx="1600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i="1">
                <a:solidFill>
                  <a:srgbClr val="008000"/>
                </a:solidFill>
                <a:latin typeface="Adorable" pitchFamily="66" charset="0"/>
              </a:rPr>
              <a:t>Oscar</a:t>
            </a:r>
          </a:p>
        </p:txBody>
      </p:sp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7294563" y="6334125"/>
            <a:ext cx="1949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8000"/>
                </a:solidFill>
                <a:latin typeface="Adorable" pitchFamily="66" charset="0"/>
              </a:rPr>
              <a:t>Last slide. . </a:t>
            </a: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France by Kadymo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by Kadymov</Template>
  <TotalTime>239</TotalTime>
  <Words>229</Words>
  <Application>Microsoft Office PowerPoint</Application>
  <PresentationFormat>Affichage à l'écran (4:3)</PresentationFormat>
  <Paragraphs>84</Paragraphs>
  <Slides>41</Slides>
  <Notes>41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5" baseType="lpstr">
      <vt:lpstr>Arial</vt:lpstr>
      <vt:lpstr>Calibri</vt:lpstr>
      <vt:lpstr>Adorable</vt:lpstr>
      <vt:lpstr>France by Kadymov</vt:lpstr>
      <vt:lpstr>La France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Oscar-new</dc:creator>
  <cp:lastModifiedBy>Miette</cp:lastModifiedBy>
  <cp:revision>31</cp:revision>
  <dcterms:created xsi:type="dcterms:W3CDTF">2008-10-14T09:57:54Z</dcterms:created>
  <dcterms:modified xsi:type="dcterms:W3CDTF">2011-09-09T05:23:07Z</dcterms:modified>
</cp:coreProperties>
</file>