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797" r:id="rId1"/>
  </p:sldMasterIdLst>
  <p:notesMasterIdLst>
    <p:notesMasterId r:id="rId49"/>
  </p:notesMasterIdLst>
  <p:sldIdLst>
    <p:sldId id="306" r:id="rId2"/>
    <p:sldId id="270" r:id="rId3"/>
    <p:sldId id="313" r:id="rId4"/>
    <p:sldId id="295" r:id="rId5"/>
    <p:sldId id="287" r:id="rId6"/>
    <p:sldId id="292" r:id="rId7"/>
    <p:sldId id="294" r:id="rId8"/>
    <p:sldId id="286" r:id="rId9"/>
    <p:sldId id="321" r:id="rId10"/>
    <p:sldId id="290" r:id="rId11"/>
    <p:sldId id="314" r:id="rId12"/>
    <p:sldId id="291" r:id="rId13"/>
    <p:sldId id="319" r:id="rId14"/>
    <p:sldId id="310" r:id="rId15"/>
    <p:sldId id="300" r:id="rId16"/>
    <p:sldId id="308" r:id="rId17"/>
    <p:sldId id="301" r:id="rId18"/>
    <p:sldId id="302" r:id="rId19"/>
    <p:sldId id="315" r:id="rId20"/>
    <p:sldId id="274" r:id="rId21"/>
    <p:sldId id="273" r:id="rId22"/>
    <p:sldId id="276" r:id="rId23"/>
    <p:sldId id="278" r:id="rId24"/>
    <p:sldId id="275" r:id="rId25"/>
    <p:sldId id="279" r:id="rId26"/>
    <p:sldId id="277" r:id="rId27"/>
    <p:sldId id="280" r:id="rId28"/>
    <p:sldId id="309" r:id="rId29"/>
    <p:sldId id="282" r:id="rId30"/>
    <p:sldId id="318" r:id="rId31"/>
    <p:sldId id="284" r:id="rId32"/>
    <p:sldId id="262" r:id="rId33"/>
    <p:sldId id="320" r:id="rId34"/>
    <p:sldId id="268" r:id="rId35"/>
    <p:sldId id="312" r:id="rId36"/>
    <p:sldId id="265" r:id="rId37"/>
    <p:sldId id="311" r:id="rId38"/>
    <p:sldId id="299" r:id="rId39"/>
    <p:sldId id="263" r:id="rId40"/>
    <p:sldId id="261" r:id="rId41"/>
    <p:sldId id="307" r:id="rId42"/>
    <p:sldId id="289" r:id="rId43"/>
    <p:sldId id="267" r:id="rId44"/>
    <p:sldId id="260" r:id="rId45"/>
    <p:sldId id="298" r:id="rId46"/>
    <p:sldId id="316" r:id="rId47"/>
    <p:sldId id="317" r:id="rId48"/>
  </p:sldIdLst>
  <p:sldSz cx="9144000" cy="6858000" type="screen4x3"/>
  <p:notesSz cx="6858000" cy="9144000"/>
  <p:defaultTextStyle>
    <a:defPPr>
      <a:defRPr lang="fr-CH"/>
    </a:defPPr>
    <a:lvl1pPr algn="l" rtl="0" eaLnBrk="0" fontAlgn="base" hangingPunct="0">
      <a:spcBef>
        <a:spcPct val="0"/>
      </a:spcBef>
      <a:spcAft>
        <a:spcPct val="0"/>
      </a:spcAft>
      <a:defRPr sz="2400" kern="1200">
        <a:solidFill>
          <a:schemeClr val="tx1"/>
        </a:solidFill>
        <a:latin typeface="Times New Roman" charset="0"/>
        <a:ea typeface="+mn-ea"/>
        <a:cs typeface="+mn-cs"/>
      </a:defRPr>
    </a:lvl1pPr>
    <a:lvl2pPr marL="457200" algn="l" rtl="0" eaLnBrk="0" fontAlgn="base" hangingPunct="0">
      <a:spcBef>
        <a:spcPct val="0"/>
      </a:spcBef>
      <a:spcAft>
        <a:spcPct val="0"/>
      </a:spcAft>
      <a:defRPr sz="2400" kern="1200">
        <a:solidFill>
          <a:schemeClr val="tx1"/>
        </a:solidFill>
        <a:latin typeface="Times New Roman" charset="0"/>
        <a:ea typeface="+mn-ea"/>
        <a:cs typeface="+mn-cs"/>
      </a:defRPr>
    </a:lvl2pPr>
    <a:lvl3pPr marL="914400" algn="l" rtl="0" eaLnBrk="0" fontAlgn="base" hangingPunct="0">
      <a:spcBef>
        <a:spcPct val="0"/>
      </a:spcBef>
      <a:spcAft>
        <a:spcPct val="0"/>
      </a:spcAft>
      <a:defRPr sz="2400" kern="1200">
        <a:solidFill>
          <a:schemeClr val="tx1"/>
        </a:solidFill>
        <a:latin typeface="Times New Roman" charset="0"/>
        <a:ea typeface="+mn-ea"/>
        <a:cs typeface="+mn-cs"/>
      </a:defRPr>
    </a:lvl3pPr>
    <a:lvl4pPr marL="1371600" algn="l" rtl="0" eaLnBrk="0" fontAlgn="base" hangingPunct="0">
      <a:spcBef>
        <a:spcPct val="0"/>
      </a:spcBef>
      <a:spcAft>
        <a:spcPct val="0"/>
      </a:spcAft>
      <a:defRPr sz="2400" kern="1200">
        <a:solidFill>
          <a:schemeClr val="tx1"/>
        </a:solidFill>
        <a:latin typeface="Times New Roman" charset="0"/>
        <a:ea typeface="+mn-ea"/>
        <a:cs typeface="+mn-cs"/>
      </a:defRPr>
    </a:lvl4pPr>
    <a:lvl5pPr marL="1828800" algn="l" rtl="0" eaLnBrk="0" fontAlgn="base" hangingPunct="0">
      <a:spcBef>
        <a:spcPct val="0"/>
      </a:spcBef>
      <a:spcAft>
        <a:spcPct val="0"/>
      </a:spcAft>
      <a:defRPr sz="2400" kern="1200">
        <a:solidFill>
          <a:schemeClr val="tx1"/>
        </a:solidFill>
        <a:latin typeface="Times New Roman" charset="0"/>
        <a:ea typeface="+mn-ea"/>
        <a:cs typeface="+mn-cs"/>
      </a:defRPr>
    </a:lvl5pPr>
    <a:lvl6pPr marL="2286000" algn="l" defTabSz="914400" rtl="0" eaLnBrk="1" latinLnBrk="0" hangingPunct="1">
      <a:defRPr sz="2400" kern="1200">
        <a:solidFill>
          <a:schemeClr val="tx1"/>
        </a:solidFill>
        <a:latin typeface="Times New Roman" charset="0"/>
        <a:ea typeface="+mn-ea"/>
        <a:cs typeface="+mn-cs"/>
      </a:defRPr>
    </a:lvl6pPr>
    <a:lvl7pPr marL="2743200" algn="l" defTabSz="914400" rtl="0" eaLnBrk="1" latinLnBrk="0" hangingPunct="1">
      <a:defRPr sz="2400" kern="1200">
        <a:solidFill>
          <a:schemeClr val="tx1"/>
        </a:solidFill>
        <a:latin typeface="Times New Roman" charset="0"/>
        <a:ea typeface="+mn-ea"/>
        <a:cs typeface="+mn-cs"/>
      </a:defRPr>
    </a:lvl7pPr>
    <a:lvl8pPr marL="3200400" algn="l" defTabSz="914400" rtl="0" eaLnBrk="1" latinLnBrk="0" hangingPunct="1">
      <a:defRPr sz="2400" kern="1200">
        <a:solidFill>
          <a:schemeClr val="tx1"/>
        </a:solidFill>
        <a:latin typeface="Times New Roman" charset="0"/>
        <a:ea typeface="+mn-ea"/>
        <a:cs typeface="+mn-cs"/>
      </a:defRPr>
    </a:lvl8pPr>
    <a:lvl9pPr marL="3657600" algn="l" defTabSz="914400" rtl="0" eaLnBrk="1" latinLnBrk="0" hangingPunct="1">
      <a:defRPr sz="2400" kern="1200">
        <a:solidFill>
          <a:schemeClr val="tx1"/>
        </a:solidFill>
        <a:latin typeface="Times New Roman"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333FF"/>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1465" autoAdjust="0"/>
    <p:restoredTop sz="94595" autoAdjust="0"/>
  </p:normalViewPr>
  <p:slideViewPr>
    <p:cSldViewPr>
      <p:cViewPr varScale="1">
        <p:scale>
          <a:sx n="58" d="100"/>
          <a:sy n="58" d="100"/>
        </p:scale>
        <p:origin x="-125" y="-67"/>
      </p:cViewPr>
      <p:guideLst>
        <p:guide orient="horz" pos="2160"/>
        <p:guide pos="2880"/>
      </p:guideLst>
    </p:cSldViewPr>
  </p:slideViewPr>
  <p:notesTextViewPr>
    <p:cViewPr>
      <p:scale>
        <a:sx n="100" d="100"/>
        <a:sy n="100" d="100"/>
      </p:scale>
      <p:origin x="0" y="0"/>
    </p:cViewPr>
  </p:notesTextViewPr>
  <p:sorterViewPr>
    <p:cViewPr>
      <p:scale>
        <a:sx n="66" d="100"/>
        <a:sy n="66" d="100"/>
      </p:scale>
      <p:origin x="0" y="120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BC06CF12-5D58-4AFF-BFED-D9F1FD8AC6CD}" type="datetimeFigureOut">
              <a:rPr lang="fr-FR" smtClean="0"/>
              <a:pPr/>
              <a:t>30/07/2011</a:t>
            </a:fld>
            <a:endParaRPr lang="fr-FR"/>
          </a:p>
        </p:txBody>
      </p:sp>
      <p:sp>
        <p:nvSpPr>
          <p:cNvPr id="4" name="Espace réservé de l'image des diapositives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975ABFC8-ED50-411B-82E1-82C30359EFB5}" type="slidenum">
              <a:rPr lang="fr-FR" smtClean="0"/>
              <a:pPr/>
              <a:t>‹N°›</a:t>
            </a:fld>
            <a:endParaRPr lang="fr-FR"/>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16" name="Rectangle 20"/>
          <p:cNvSpPr>
            <a:spLocks noGrp="1"/>
          </p:cNvSpPr>
          <p:nvPr>
            <p:ph type="ctrTitle"/>
          </p:nvPr>
        </p:nvSpPr>
        <p:spPr>
          <a:xfrm>
            <a:off x="685800" y="990601"/>
            <a:ext cx="7772400" cy="2609850"/>
          </a:xfrm>
        </p:spPr>
        <p:txBody>
          <a:bodyPr anchor="b" anchorCtr="0">
            <a:noAutofit/>
            <a:scene3d>
              <a:camera prst="orthographicFront"/>
              <a:lightRig rig="soft" dir="t">
                <a:rot lat="0" lon="0" rev="2100000"/>
              </a:lightRig>
            </a:scene3d>
            <a:sp3d prstMaterial="matte">
              <a:bevelT w="38100" h="38100"/>
              <a:contourClr>
                <a:srgbClr val="FFFFFF"/>
              </a:contourClr>
            </a:sp3d>
          </a:bodyPr>
          <a:lstStyle>
            <a:lvl1pPr algn="ctr">
              <a:defRPr lang="en-US" sz="5800" dirty="0" smtClean="0">
                <a:ln w="9525">
                  <a:noFill/>
                </a:ln>
                <a:effectLst>
                  <a:outerShdw blurRad="50800" dist="38100" dir="8220000" algn="tl" rotWithShape="0">
                    <a:srgbClr val="000000">
                      <a:alpha val="40000"/>
                    </a:srgbClr>
                  </a:outerShdw>
                </a:effectLst>
              </a:defRPr>
            </a:lvl1pPr>
          </a:lstStyle>
          <a:p>
            <a:r>
              <a:rPr lang="fr-FR" smtClean="0"/>
              <a:t>Cliquez pour modifier le style du titre</a:t>
            </a:r>
            <a:endParaRPr lang="en-US" dirty="0"/>
          </a:p>
        </p:txBody>
      </p:sp>
      <p:sp>
        <p:nvSpPr>
          <p:cNvPr id="24" name="Rectangle 26"/>
          <p:cNvSpPr>
            <a:spLocks noGrp="1"/>
          </p:cNvSpPr>
          <p:nvPr>
            <p:ph type="subTitle" idx="1"/>
          </p:nvPr>
        </p:nvSpPr>
        <p:spPr>
          <a:xfrm>
            <a:off x="1371600" y="3657600"/>
            <a:ext cx="6400800" cy="1967089"/>
          </a:xfrm>
        </p:spPr>
        <p:txBody>
          <a:bodyPr>
            <a:normAutofit/>
          </a:bodyPr>
          <a:lstStyle>
            <a:lvl1pPr marL="0" indent="0" algn="ctr">
              <a:buNone/>
              <a:defRPr lang="en-US" sz="3000" b="0">
                <a:solidFill>
                  <a:schemeClr val="tx2"/>
                </a:solidFill>
                <a:effectLst/>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fr-FR" smtClean="0"/>
              <a:t>Cliquez pour modifier le style des sous-titres du masque</a:t>
            </a:r>
            <a:endParaRPr lang="en-US" dirty="0"/>
          </a:p>
        </p:txBody>
      </p:sp>
      <p:sp>
        <p:nvSpPr>
          <p:cNvPr id="18" name="Rectangle 6"/>
          <p:cNvSpPr>
            <a:spLocks noGrp="1"/>
          </p:cNvSpPr>
          <p:nvPr>
            <p:ph type="dt" sz="half" idx="10"/>
          </p:nvPr>
        </p:nvSpPr>
        <p:spPr/>
        <p:txBody>
          <a:bodyPr/>
          <a:lstStyle>
            <a:lvl1pPr>
              <a:defRPr lang="en-US" smtClean="0"/>
            </a:lvl1pPr>
          </a:lstStyle>
          <a:p>
            <a:pPr>
              <a:defRPr/>
            </a:pPr>
            <a:endParaRPr lang="fr-CH"/>
          </a:p>
        </p:txBody>
      </p:sp>
      <p:sp>
        <p:nvSpPr>
          <p:cNvPr id="9" name="Rectangle 14"/>
          <p:cNvSpPr>
            <a:spLocks noGrp="1"/>
          </p:cNvSpPr>
          <p:nvPr>
            <p:ph type="sldNum" sz="quarter" idx="11"/>
          </p:nvPr>
        </p:nvSpPr>
        <p:spPr/>
        <p:txBody>
          <a:bodyPr/>
          <a:lstStyle>
            <a:lvl1pPr>
              <a:defRPr lang="en-US" smtClean="0"/>
            </a:lvl1pPr>
          </a:lstStyle>
          <a:p>
            <a:pPr>
              <a:defRPr/>
            </a:pPr>
            <a:fld id="{9FF6428E-630C-4AB0-A030-2743C51A7A50}" type="slidenum">
              <a:rPr lang="fr-CH" smtClean="0"/>
              <a:pPr>
                <a:defRPr/>
              </a:pPr>
              <a:t>‹N°›</a:t>
            </a:fld>
            <a:endParaRPr lang="fr-CH"/>
          </a:p>
        </p:txBody>
      </p:sp>
      <p:sp>
        <p:nvSpPr>
          <p:cNvPr id="25" name="Rectangle 27"/>
          <p:cNvSpPr>
            <a:spLocks noGrp="1"/>
          </p:cNvSpPr>
          <p:nvPr>
            <p:ph type="ftr" sz="quarter" idx="12"/>
          </p:nvPr>
        </p:nvSpPr>
        <p:spPr/>
        <p:txBody>
          <a:bodyPr/>
          <a:lstStyle>
            <a:lvl1pPr>
              <a:defRPr lang="en-US" smtClean="0"/>
            </a:lvl1pPr>
          </a:lstStyle>
          <a:p>
            <a:pPr>
              <a:defRPr/>
            </a:pPr>
            <a:endParaRPr lang="fr-CH"/>
          </a:p>
        </p:txBody>
      </p:sp>
    </p:spTree>
  </p:cSld>
  <p:clrMapOvr>
    <a:masterClrMapping/>
  </p:clrMapOvr>
  <p:transition advTm="6000">
    <p:fade thruBlk="1"/>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Rectangle 2"/>
          <p:cNvSpPr>
            <a:spLocks noGrp="1"/>
          </p:cNvSpPr>
          <p:nvPr>
            <p:ph type="title"/>
          </p:nvPr>
        </p:nvSpPr>
        <p:spPr/>
        <p:txBody>
          <a:bodyPr/>
          <a:lstStyle/>
          <a:p>
            <a:r>
              <a:rPr lang="fr-FR" smtClean="0"/>
              <a:t>Cliquez pour modifier le style du titre</a:t>
            </a:r>
            <a:endParaRPr lang="en-US"/>
          </a:p>
        </p:txBody>
      </p:sp>
      <p:sp>
        <p:nvSpPr>
          <p:cNvPr id="3" name="Rectangle 3"/>
          <p:cNvSpPr>
            <a:spLocks noGrp="1"/>
          </p:cNvSpPr>
          <p:nvPr>
            <p:ph idx="1"/>
          </p:nvPr>
        </p:nvSpPr>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Rectangle 4"/>
          <p:cNvSpPr>
            <a:spLocks noGrp="1"/>
          </p:cNvSpPr>
          <p:nvPr>
            <p:ph type="dt" sz="half" idx="10"/>
          </p:nvPr>
        </p:nvSpPr>
        <p:spPr/>
        <p:txBody>
          <a:bodyPr/>
          <a:lstStyle/>
          <a:p>
            <a:pPr>
              <a:defRPr/>
            </a:pPr>
            <a:endParaRPr lang="fr-CH"/>
          </a:p>
        </p:txBody>
      </p:sp>
      <p:sp>
        <p:nvSpPr>
          <p:cNvPr id="5" name="Rectangle 5"/>
          <p:cNvSpPr>
            <a:spLocks noGrp="1"/>
          </p:cNvSpPr>
          <p:nvPr>
            <p:ph type="ftr" sz="quarter" idx="11"/>
          </p:nvPr>
        </p:nvSpPr>
        <p:spPr/>
        <p:txBody>
          <a:bodyPr/>
          <a:lstStyle/>
          <a:p>
            <a:pPr>
              <a:defRPr/>
            </a:pPr>
            <a:endParaRPr lang="fr-CH"/>
          </a:p>
        </p:txBody>
      </p:sp>
      <p:sp>
        <p:nvSpPr>
          <p:cNvPr id="6" name="Rectangle 6"/>
          <p:cNvSpPr>
            <a:spLocks noGrp="1"/>
          </p:cNvSpPr>
          <p:nvPr>
            <p:ph type="sldNum" sz="quarter" idx="12"/>
          </p:nvPr>
        </p:nvSpPr>
        <p:spPr/>
        <p:txBody>
          <a:bodyPr/>
          <a:lstStyle/>
          <a:p>
            <a:pPr>
              <a:defRPr/>
            </a:pPr>
            <a:fld id="{075656A3-3286-46EB-9B0D-2270A6F08C2B}" type="slidenum">
              <a:rPr lang="fr-CH" smtClean="0"/>
              <a:pPr>
                <a:defRPr/>
              </a:pPr>
              <a:t>‹N°›</a:t>
            </a:fld>
            <a:endParaRPr lang="fr-CH"/>
          </a:p>
        </p:txBody>
      </p:sp>
    </p:spTree>
  </p:cSld>
  <p:clrMapOvr>
    <a:masterClrMapping/>
  </p:clrMapOvr>
  <p:transition advTm="6000">
    <p:fade thruBlk="1"/>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Rectangle 2"/>
          <p:cNvSpPr>
            <a:spLocks noGrp="1"/>
          </p:cNvSpPr>
          <p:nvPr>
            <p:ph type="title"/>
          </p:nvPr>
        </p:nvSpPr>
        <p:spPr>
          <a:xfrm>
            <a:off x="722313" y="2685391"/>
            <a:ext cx="7772400" cy="3112843"/>
          </a:xfrm>
        </p:spPr>
        <p:txBody>
          <a:bodyPr anchor="t">
            <a:normAutofit/>
          </a:bodyPr>
          <a:lstStyle>
            <a:lvl1pPr algn="ctr">
              <a:buNone/>
              <a:defRPr lang="en-US" sz="6000" b="1" dirty="0">
                <a:solidFill>
                  <a:schemeClr val="tx2">
                    <a:shade val="85000"/>
                    <a:satMod val="150000"/>
                  </a:schemeClr>
                </a:solidFill>
              </a:defRPr>
            </a:lvl1pPr>
          </a:lstStyle>
          <a:p>
            <a:r>
              <a:rPr lang="fr-FR" smtClean="0"/>
              <a:t>Cliquez pour modifier le style du titre</a:t>
            </a:r>
            <a:endParaRPr lang="en-US" dirty="0"/>
          </a:p>
        </p:txBody>
      </p:sp>
      <p:sp>
        <p:nvSpPr>
          <p:cNvPr id="3" name="Rectangle 3"/>
          <p:cNvSpPr>
            <a:spLocks noGrp="1"/>
          </p:cNvSpPr>
          <p:nvPr>
            <p:ph type="body" idx="1"/>
          </p:nvPr>
        </p:nvSpPr>
        <p:spPr>
          <a:xfrm>
            <a:off x="722313" y="1128932"/>
            <a:ext cx="7772400" cy="1509712"/>
          </a:xfrm>
        </p:spPr>
        <p:txBody>
          <a:bodyPr anchor="b">
            <a:normAutofit/>
          </a:bodyPr>
          <a:lstStyle>
            <a:lvl1pPr algn="ctr">
              <a:buNone/>
              <a:defRPr lang="en-US" sz="2400" b="0" smtClean="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fr-FR" smtClean="0"/>
              <a:t>Cliquez pour modifier les styles du texte du masque</a:t>
            </a:r>
          </a:p>
        </p:txBody>
      </p:sp>
      <p:sp>
        <p:nvSpPr>
          <p:cNvPr id="4" name="Rectangle 4"/>
          <p:cNvSpPr>
            <a:spLocks noGrp="1"/>
          </p:cNvSpPr>
          <p:nvPr>
            <p:ph type="dt" sz="half" idx="10"/>
          </p:nvPr>
        </p:nvSpPr>
        <p:spPr/>
        <p:txBody>
          <a:bodyPr/>
          <a:lstStyle/>
          <a:p>
            <a:pPr>
              <a:defRPr/>
            </a:pPr>
            <a:endParaRPr lang="fr-CH"/>
          </a:p>
        </p:txBody>
      </p:sp>
      <p:sp>
        <p:nvSpPr>
          <p:cNvPr id="5" name="Rectangle 5"/>
          <p:cNvSpPr>
            <a:spLocks noGrp="1"/>
          </p:cNvSpPr>
          <p:nvPr>
            <p:ph type="ftr" sz="quarter" idx="11"/>
          </p:nvPr>
        </p:nvSpPr>
        <p:spPr/>
        <p:txBody>
          <a:bodyPr/>
          <a:lstStyle/>
          <a:p>
            <a:pPr>
              <a:defRPr/>
            </a:pPr>
            <a:endParaRPr lang="fr-CH"/>
          </a:p>
        </p:txBody>
      </p:sp>
      <p:sp>
        <p:nvSpPr>
          <p:cNvPr id="6" name="Rectangle 6"/>
          <p:cNvSpPr>
            <a:spLocks noGrp="1"/>
          </p:cNvSpPr>
          <p:nvPr>
            <p:ph type="sldNum" sz="quarter" idx="12"/>
          </p:nvPr>
        </p:nvSpPr>
        <p:spPr/>
        <p:txBody>
          <a:bodyPr/>
          <a:lstStyle/>
          <a:p>
            <a:pPr>
              <a:defRPr/>
            </a:pPr>
            <a:fld id="{8533C7D3-770F-402B-BC69-237E108F8AE0}" type="slidenum">
              <a:rPr lang="fr-CH" smtClean="0"/>
              <a:pPr>
                <a:defRPr/>
              </a:pPr>
              <a:t>‹N°›</a:t>
            </a:fld>
            <a:endParaRPr lang="fr-CH"/>
          </a:p>
        </p:txBody>
      </p:sp>
    </p:spTree>
  </p:cSld>
  <p:clrMapOvr>
    <a:masterClrMapping/>
  </p:clrMapOvr>
  <p:transition advTm="6000">
    <p:fade thruBlk="1"/>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Rectangle 1"/>
          <p:cNvSpPr>
            <a:spLocks noGrp="1"/>
          </p:cNvSpPr>
          <p:nvPr>
            <p:ph type="title"/>
          </p:nvPr>
        </p:nvSpPr>
        <p:spPr/>
        <p:txBody>
          <a:bodyPr/>
          <a:lstStyle/>
          <a:p>
            <a:r>
              <a:rPr lang="fr-FR" smtClean="0"/>
              <a:t>Cliquez pour modifier le style du titre</a:t>
            </a:r>
            <a:endParaRPr lang="en-US"/>
          </a:p>
        </p:txBody>
      </p:sp>
      <p:sp>
        <p:nvSpPr>
          <p:cNvPr id="3" name="Rectangle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a:p>
        </p:txBody>
      </p:sp>
      <p:sp>
        <p:nvSpPr>
          <p:cNvPr id="4" name="Rectangle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a:p>
        </p:txBody>
      </p:sp>
      <p:sp>
        <p:nvSpPr>
          <p:cNvPr id="5" name="Rectangle 4"/>
          <p:cNvSpPr>
            <a:spLocks noGrp="1"/>
          </p:cNvSpPr>
          <p:nvPr>
            <p:ph type="dt" sz="half" idx="10"/>
          </p:nvPr>
        </p:nvSpPr>
        <p:spPr/>
        <p:txBody>
          <a:bodyPr/>
          <a:lstStyle/>
          <a:p>
            <a:pPr>
              <a:defRPr/>
            </a:pPr>
            <a:endParaRPr lang="fr-CH"/>
          </a:p>
        </p:txBody>
      </p:sp>
      <p:sp>
        <p:nvSpPr>
          <p:cNvPr id="6" name="Rectangle 5"/>
          <p:cNvSpPr>
            <a:spLocks noGrp="1"/>
          </p:cNvSpPr>
          <p:nvPr>
            <p:ph type="ftr" sz="quarter" idx="11"/>
          </p:nvPr>
        </p:nvSpPr>
        <p:spPr/>
        <p:txBody>
          <a:bodyPr/>
          <a:lstStyle/>
          <a:p>
            <a:pPr>
              <a:defRPr/>
            </a:pPr>
            <a:endParaRPr lang="fr-CH"/>
          </a:p>
        </p:txBody>
      </p:sp>
      <p:sp>
        <p:nvSpPr>
          <p:cNvPr id="7" name="Rectangle 6"/>
          <p:cNvSpPr>
            <a:spLocks noGrp="1"/>
          </p:cNvSpPr>
          <p:nvPr>
            <p:ph type="sldNum" sz="quarter" idx="12"/>
          </p:nvPr>
        </p:nvSpPr>
        <p:spPr/>
        <p:txBody>
          <a:bodyPr/>
          <a:lstStyle/>
          <a:p>
            <a:pPr>
              <a:defRPr/>
            </a:pPr>
            <a:fld id="{5B1EB55F-F46B-48A6-9212-5110FF26A7CA}" type="slidenum">
              <a:rPr lang="fr-CH" smtClean="0"/>
              <a:pPr>
                <a:defRPr/>
              </a:pPr>
              <a:t>‹N°›</a:t>
            </a:fld>
            <a:endParaRPr lang="fr-CH"/>
          </a:p>
        </p:txBody>
      </p:sp>
    </p:spTree>
  </p:cSld>
  <p:clrMapOvr>
    <a:masterClrMapping/>
  </p:clrMapOvr>
  <p:transition advTm="6000">
    <p:fade thruBlk="1"/>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Rectangle 1"/>
          <p:cNvSpPr>
            <a:spLocks noGrp="1"/>
          </p:cNvSpPr>
          <p:nvPr>
            <p:ph type="title"/>
          </p:nvPr>
        </p:nvSpPr>
        <p:spPr/>
        <p:txBody>
          <a:bodyPr/>
          <a:lstStyle>
            <a:lvl1pPr algn="l">
              <a:defRPr/>
            </a:lvl1pPr>
          </a:lstStyle>
          <a:p>
            <a:r>
              <a:rPr lang="fr-FR" smtClean="0"/>
              <a:t>Cliquez pour modifier le style du titre</a:t>
            </a:r>
            <a:endParaRPr lang="en-US"/>
          </a:p>
        </p:txBody>
      </p:sp>
      <p:sp>
        <p:nvSpPr>
          <p:cNvPr id="3" name="Rectangle 2"/>
          <p:cNvSpPr>
            <a:spLocks noGrp="1"/>
          </p:cNvSpPr>
          <p:nvPr>
            <p:ph type="body" idx="1"/>
          </p:nvPr>
        </p:nvSpPr>
        <p:spPr>
          <a:xfrm>
            <a:off x="457200" y="1535113"/>
            <a:ext cx="4040188" cy="639762"/>
          </a:xfrm>
        </p:spPr>
        <p:txBody>
          <a:bodyPr anchor="b">
            <a:noAutofit/>
          </a:bodyPr>
          <a:lstStyle>
            <a:lvl1pPr marL="0" indent="0" algn="l">
              <a:buNone/>
              <a:defRPr sz="2200" b="1"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4" name="Rectangle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a:p>
        </p:txBody>
      </p:sp>
      <p:sp>
        <p:nvSpPr>
          <p:cNvPr id="5" name="Rectangle 4"/>
          <p:cNvSpPr>
            <a:spLocks noGrp="1"/>
          </p:cNvSpPr>
          <p:nvPr>
            <p:ph type="body" sz="quarter" idx="3"/>
          </p:nvPr>
        </p:nvSpPr>
        <p:spPr>
          <a:xfrm>
            <a:off x="4645025" y="1535113"/>
            <a:ext cx="4041775" cy="639762"/>
          </a:xfrm>
        </p:spPr>
        <p:txBody>
          <a:bodyPr anchor="b">
            <a:noAutofit/>
          </a:bodyPr>
          <a:lstStyle>
            <a:lvl1pPr marL="0" indent="0" algn="l">
              <a:buNone/>
              <a:defRPr sz="2200" b="1"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6" name="Rectangle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a:p>
        </p:txBody>
      </p:sp>
      <p:sp>
        <p:nvSpPr>
          <p:cNvPr id="7" name="Rectangle 6"/>
          <p:cNvSpPr>
            <a:spLocks noGrp="1"/>
          </p:cNvSpPr>
          <p:nvPr>
            <p:ph type="dt" sz="half" idx="10"/>
          </p:nvPr>
        </p:nvSpPr>
        <p:spPr/>
        <p:txBody>
          <a:bodyPr/>
          <a:lstStyle/>
          <a:p>
            <a:pPr>
              <a:defRPr/>
            </a:pPr>
            <a:endParaRPr lang="fr-CH"/>
          </a:p>
        </p:txBody>
      </p:sp>
      <p:sp>
        <p:nvSpPr>
          <p:cNvPr id="8" name="Rectangle 7"/>
          <p:cNvSpPr>
            <a:spLocks noGrp="1"/>
          </p:cNvSpPr>
          <p:nvPr>
            <p:ph type="ftr" sz="quarter" idx="11"/>
          </p:nvPr>
        </p:nvSpPr>
        <p:spPr/>
        <p:txBody>
          <a:bodyPr/>
          <a:lstStyle/>
          <a:p>
            <a:pPr>
              <a:defRPr/>
            </a:pPr>
            <a:endParaRPr lang="fr-CH"/>
          </a:p>
        </p:txBody>
      </p:sp>
      <p:sp>
        <p:nvSpPr>
          <p:cNvPr id="9" name="Rectangle 8"/>
          <p:cNvSpPr>
            <a:spLocks noGrp="1"/>
          </p:cNvSpPr>
          <p:nvPr>
            <p:ph type="sldNum" sz="quarter" idx="12"/>
          </p:nvPr>
        </p:nvSpPr>
        <p:spPr/>
        <p:txBody>
          <a:bodyPr/>
          <a:lstStyle/>
          <a:p>
            <a:pPr>
              <a:defRPr/>
            </a:pPr>
            <a:fld id="{30BC771D-7ED1-4764-AA9E-6444E62BCC1C}" type="slidenum">
              <a:rPr lang="fr-CH" smtClean="0"/>
              <a:pPr>
                <a:defRPr/>
              </a:pPr>
              <a:t>‹N°›</a:t>
            </a:fld>
            <a:endParaRPr lang="fr-CH"/>
          </a:p>
        </p:txBody>
      </p:sp>
    </p:spTree>
  </p:cSld>
  <p:clrMapOvr>
    <a:masterClrMapping/>
  </p:clrMapOvr>
  <p:transition advTm="6000">
    <p:fade thruBlk="1"/>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Rectangle 2"/>
          <p:cNvSpPr>
            <a:spLocks noGrp="1"/>
          </p:cNvSpPr>
          <p:nvPr>
            <p:ph type="title"/>
          </p:nvPr>
        </p:nvSpPr>
        <p:spPr/>
        <p:txBody>
          <a:bodyPr/>
          <a:lstStyle>
            <a:lvl1pPr>
              <a:defRPr lang="en-US"/>
            </a:lvl1pPr>
          </a:lstStyle>
          <a:p>
            <a:r>
              <a:rPr lang="fr-FR" smtClean="0"/>
              <a:t>Cliquez pour modifier le style du titre</a:t>
            </a:r>
            <a:endParaRPr lang="en-US"/>
          </a:p>
        </p:txBody>
      </p:sp>
      <p:sp>
        <p:nvSpPr>
          <p:cNvPr id="3" name="Rectangle 3"/>
          <p:cNvSpPr>
            <a:spLocks noGrp="1"/>
          </p:cNvSpPr>
          <p:nvPr>
            <p:ph type="dt" sz="half" idx="10"/>
          </p:nvPr>
        </p:nvSpPr>
        <p:spPr/>
        <p:txBody>
          <a:bodyPr/>
          <a:lstStyle/>
          <a:p>
            <a:pPr>
              <a:defRPr/>
            </a:pPr>
            <a:endParaRPr lang="fr-CH"/>
          </a:p>
        </p:txBody>
      </p:sp>
      <p:sp>
        <p:nvSpPr>
          <p:cNvPr id="4" name="Rectangle 4"/>
          <p:cNvSpPr>
            <a:spLocks noGrp="1"/>
          </p:cNvSpPr>
          <p:nvPr>
            <p:ph type="ftr" sz="quarter" idx="11"/>
          </p:nvPr>
        </p:nvSpPr>
        <p:spPr/>
        <p:txBody>
          <a:bodyPr/>
          <a:lstStyle/>
          <a:p>
            <a:pPr>
              <a:defRPr/>
            </a:pPr>
            <a:endParaRPr lang="fr-CH"/>
          </a:p>
        </p:txBody>
      </p:sp>
      <p:sp>
        <p:nvSpPr>
          <p:cNvPr id="5" name="Rectangle 5"/>
          <p:cNvSpPr>
            <a:spLocks noGrp="1"/>
          </p:cNvSpPr>
          <p:nvPr>
            <p:ph type="sldNum" sz="quarter" idx="12"/>
          </p:nvPr>
        </p:nvSpPr>
        <p:spPr/>
        <p:txBody>
          <a:bodyPr/>
          <a:lstStyle/>
          <a:p>
            <a:pPr>
              <a:defRPr/>
            </a:pPr>
            <a:fld id="{7C61272B-36A5-4830-A398-F14D900DA199}" type="slidenum">
              <a:rPr lang="fr-CH" smtClean="0"/>
              <a:pPr>
                <a:defRPr/>
              </a:pPr>
              <a:t>‹N°›</a:t>
            </a:fld>
            <a:endParaRPr lang="fr-CH"/>
          </a:p>
        </p:txBody>
      </p:sp>
    </p:spTree>
  </p:cSld>
  <p:clrMapOvr>
    <a:masterClrMapping/>
  </p:clrMapOvr>
  <p:transition advTm="6000">
    <p:fade thruBlk="1"/>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Rectangle 2"/>
          <p:cNvSpPr>
            <a:spLocks noGrp="1"/>
          </p:cNvSpPr>
          <p:nvPr>
            <p:ph type="dt" sz="half" idx="10"/>
          </p:nvPr>
        </p:nvSpPr>
        <p:spPr/>
        <p:txBody>
          <a:bodyPr/>
          <a:lstStyle/>
          <a:p>
            <a:pPr>
              <a:defRPr/>
            </a:pPr>
            <a:endParaRPr lang="fr-CH"/>
          </a:p>
        </p:txBody>
      </p:sp>
      <p:sp>
        <p:nvSpPr>
          <p:cNvPr id="3" name="Rectangle 3"/>
          <p:cNvSpPr>
            <a:spLocks noGrp="1"/>
          </p:cNvSpPr>
          <p:nvPr>
            <p:ph type="ftr" sz="quarter" idx="11"/>
          </p:nvPr>
        </p:nvSpPr>
        <p:spPr/>
        <p:txBody>
          <a:bodyPr/>
          <a:lstStyle/>
          <a:p>
            <a:pPr>
              <a:defRPr/>
            </a:pPr>
            <a:endParaRPr lang="fr-CH"/>
          </a:p>
        </p:txBody>
      </p:sp>
      <p:sp>
        <p:nvSpPr>
          <p:cNvPr id="4" name="Rectangle 4"/>
          <p:cNvSpPr>
            <a:spLocks noGrp="1"/>
          </p:cNvSpPr>
          <p:nvPr>
            <p:ph type="sldNum" sz="quarter" idx="12"/>
          </p:nvPr>
        </p:nvSpPr>
        <p:spPr/>
        <p:txBody>
          <a:bodyPr/>
          <a:lstStyle/>
          <a:p>
            <a:pPr>
              <a:defRPr/>
            </a:pPr>
            <a:fld id="{00DA133D-37D7-41A1-8178-2A9A40631A39}" type="slidenum">
              <a:rPr lang="fr-CH" smtClean="0"/>
              <a:pPr>
                <a:defRPr/>
              </a:pPr>
              <a:t>‹N°›</a:t>
            </a:fld>
            <a:endParaRPr lang="fr-CH"/>
          </a:p>
        </p:txBody>
      </p:sp>
    </p:spTree>
  </p:cSld>
  <p:clrMapOvr>
    <a:masterClrMapping/>
  </p:clrMapOvr>
  <p:transition advTm="6000">
    <p:fade thruBlk="1"/>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Rectangle 1"/>
          <p:cNvSpPr>
            <a:spLocks noGrp="1"/>
          </p:cNvSpPr>
          <p:nvPr>
            <p:ph type="title"/>
          </p:nvPr>
        </p:nvSpPr>
        <p:spPr>
          <a:xfrm>
            <a:off x="457200" y="273050"/>
            <a:ext cx="3008313" cy="1162050"/>
          </a:xfrm>
        </p:spPr>
        <p:txBody>
          <a:bodyPr anchor="b">
            <a:normAutofit/>
          </a:bodyPr>
          <a:lstStyle>
            <a:lvl1pPr algn="ctr">
              <a:defRPr sz="2400" b="1">
                <a:solidFill>
                  <a:schemeClr val="tx2"/>
                </a:solidFill>
                <a:effectLst>
                  <a:outerShdw blurRad="38100" dist="25400" dir="8220000" algn="tr" rotWithShape="0">
                    <a:prstClr val="black">
                      <a:alpha val="35000"/>
                    </a:prstClr>
                  </a:outerShdw>
                </a:effectLst>
              </a:defRPr>
            </a:lvl1pPr>
          </a:lstStyle>
          <a:p>
            <a:r>
              <a:rPr lang="fr-FR" smtClean="0"/>
              <a:t>Cliquez pour modifier le style du titre</a:t>
            </a:r>
            <a:endParaRPr lang="en-US"/>
          </a:p>
        </p:txBody>
      </p:sp>
      <p:sp>
        <p:nvSpPr>
          <p:cNvPr id="3" name="Rectangle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a:p>
        </p:txBody>
      </p:sp>
      <p:sp>
        <p:nvSpPr>
          <p:cNvPr id="4" name="Rectangle 3"/>
          <p:cNvSpPr>
            <a:spLocks noGrp="1"/>
          </p:cNvSpPr>
          <p:nvPr>
            <p:ph type="body" sz="half" idx="2"/>
          </p:nvPr>
        </p:nvSpPr>
        <p:spPr>
          <a:xfrm>
            <a:off x="457200" y="1435100"/>
            <a:ext cx="3008313" cy="4691063"/>
          </a:xfrm>
        </p:spPr>
        <p:txBody>
          <a:bodyPr/>
          <a:lstStyle>
            <a:lvl1pPr marL="0" indent="0" algn="ctr">
              <a:buNone/>
              <a:defRPr sz="14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Rectangle 4"/>
          <p:cNvSpPr>
            <a:spLocks noGrp="1"/>
          </p:cNvSpPr>
          <p:nvPr>
            <p:ph type="dt" sz="half" idx="10"/>
          </p:nvPr>
        </p:nvSpPr>
        <p:spPr/>
        <p:txBody>
          <a:bodyPr/>
          <a:lstStyle/>
          <a:p>
            <a:pPr>
              <a:defRPr/>
            </a:pPr>
            <a:endParaRPr lang="fr-CH"/>
          </a:p>
        </p:txBody>
      </p:sp>
      <p:sp>
        <p:nvSpPr>
          <p:cNvPr id="6" name="Rectangle 5"/>
          <p:cNvSpPr>
            <a:spLocks noGrp="1"/>
          </p:cNvSpPr>
          <p:nvPr>
            <p:ph type="ftr" sz="quarter" idx="11"/>
          </p:nvPr>
        </p:nvSpPr>
        <p:spPr/>
        <p:txBody>
          <a:bodyPr/>
          <a:lstStyle/>
          <a:p>
            <a:pPr>
              <a:defRPr/>
            </a:pPr>
            <a:endParaRPr lang="fr-CH"/>
          </a:p>
        </p:txBody>
      </p:sp>
      <p:sp>
        <p:nvSpPr>
          <p:cNvPr id="7" name="Rectangle 6"/>
          <p:cNvSpPr>
            <a:spLocks noGrp="1"/>
          </p:cNvSpPr>
          <p:nvPr>
            <p:ph type="sldNum" sz="quarter" idx="12"/>
          </p:nvPr>
        </p:nvSpPr>
        <p:spPr/>
        <p:txBody>
          <a:bodyPr/>
          <a:lstStyle/>
          <a:p>
            <a:pPr>
              <a:defRPr/>
            </a:pPr>
            <a:fld id="{05898905-D67B-466F-8390-BB46CF62FF63}" type="slidenum">
              <a:rPr lang="fr-CH" smtClean="0"/>
              <a:pPr>
                <a:defRPr/>
              </a:pPr>
              <a:t>‹N°›</a:t>
            </a:fld>
            <a:endParaRPr lang="fr-CH"/>
          </a:p>
        </p:txBody>
      </p:sp>
    </p:spTree>
  </p:cSld>
  <p:clrMapOvr>
    <a:masterClrMapping/>
  </p:clrMapOvr>
  <p:transition advTm="6000">
    <p:fade thruBlk="1"/>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8" name="Rectangle 7"/>
          <p:cNvSpPr/>
          <p:nvPr/>
        </p:nvSpPr>
        <p:spPr>
          <a:xfrm>
            <a:off x="727729" y="1062637"/>
            <a:ext cx="4599432" cy="3977640"/>
          </a:xfrm>
          <a:prstGeom prst="rect">
            <a:avLst/>
          </a:prstGeom>
          <a:solidFill>
            <a:schemeClr val="tx2">
              <a:shade val="15000"/>
            </a:schemeClr>
          </a:solidFill>
          <a:ln w="63500">
            <a:noFill/>
            <a:miter lim="800000"/>
          </a:ln>
          <a:effectLst>
            <a:outerShdw blurRad="63500" dist="25400" dir="7200000" algn="t" rotWithShape="0">
              <a:prstClr val="black">
                <a:alpha val="45000"/>
              </a:prstClr>
            </a:outerShdw>
          </a:effectLst>
        </p:spPr>
        <p:style>
          <a:lnRef idx="3">
            <a:schemeClr val="lt1"/>
          </a:lnRef>
          <a:fillRef idx="1">
            <a:schemeClr val="accent6"/>
          </a:fillRef>
          <a:effectRef idx="1">
            <a:schemeClr val="accent6"/>
          </a:effectRef>
          <a:fontRef idx="minor">
            <a:schemeClr val="lt1"/>
          </a:fontRef>
        </p:style>
        <p:txBody>
          <a:bodyPr lIns="45720" rIns="45720" rtlCol="0" anchor="ctr">
            <a:normAutofit/>
          </a:bodyPr>
          <a:lstStyle/>
          <a:p>
            <a:pPr marL="0" indent="-274320" algn="l">
              <a:buClr>
                <a:schemeClr val="accent1"/>
              </a:buClr>
              <a:buSzPct val="80000"/>
              <a:buFont typeface="Wingdings 2" pitchFamily="18" charset="2"/>
              <a:buNone/>
            </a:pPr>
            <a:endParaRPr lang="en-US" sz="2000">
              <a:solidFill>
                <a:schemeClr val="lt1"/>
              </a:solidFill>
              <a:latin typeface="+mn-lt"/>
              <a:ea typeface="+mn-ea"/>
              <a:cs typeface="+mn-cs"/>
            </a:endParaRPr>
          </a:p>
        </p:txBody>
      </p:sp>
      <p:sp>
        <p:nvSpPr>
          <p:cNvPr id="2" name="Rectangle 2"/>
          <p:cNvSpPr>
            <a:spLocks noGrp="1"/>
          </p:cNvSpPr>
          <p:nvPr>
            <p:ph type="title"/>
          </p:nvPr>
        </p:nvSpPr>
        <p:spPr>
          <a:xfrm>
            <a:off x="5514536" y="4343400"/>
            <a:ext cx="3048000" cy="709858"/>
          </a:xfrm>
        </p:spPr>
        <p:txBody>
          <a:bodyPr anchor="t">
            <a:noAutofit/>
          </a:bodyPr>
          <a:lstStyle>
            <a:lvl1pPr algn="l">
              <a:buNone/>
              <a:defRPr sz="2200" b="1">
                <a:solidFill>
                  <a:schemeClr val="tx2"/>
                </a:solidFill>
                <a:effectLst>
                  <a:outerShdw blurRad="38100" dist="25400" dir="8220000" algn="tr" rotWithShape="0">
                    <a:prstClr val="black">
                      <a:alpha val="35000"/>
                    </a:prstClr>
                  </a:outerShdw>
                </a:effectLst>
              </a:defRPr>
            </a:lvl1pPr>
          </a:lstStyle>
          <a:p>
            <a:r>
              <a:rPr lang="fr-FR" smtClean="0"/>
              <a:t>Cliquez pour modifier le style du titre</a:t>
            </a:r>
            <a:endParaRPr lang="en-US" dirty="0"/>
          </a:p>
        </p:txBody>
      </p:sp>
      <p:sp>
        <p:nvSpPr>
          <p:cNvPr id="3" name="Rectangle 3"/>
          <p:cNvSpPr>
            <a:spLocks noGrp="1"/>
          </p:cNvSpPr>
          <p:nvPr>
            <p:ph type="pic" idx="1"/>
          </p:nvPr>
        </p:nvSpPr>
        <p:spPr>
          <a:xfrm>
            <a:off x="739645" y="1222657"/>
            <a:ext cx="4575601" cy="3657600"/>
          </a:xfrm>
          <a:solidFill>
            <a:schemeClr val="tx2">
              <a:shade val="75000"/>
            </a:schemeClr>
          </a:solidFill>
          <a:ln w="63500">
            <a:noFill/>
            <a:miter lim="800000"/>
          </a:ln>
          <a:effectLst/>
        </p:spPr>
        <p:style>
          <a:lnRef idx="3">
            <a:schemeClr val="lt1"/>
          </a:lnRef>
          <a:fillRef idx="1">
            <a:schemeClr val="accent6"/>
          </a:fillRef>
          <a:effectRef idx="1">
            <a:schemeClr val="accent6"/>
          </a:effectRef>
          <a:fontRef idx="minor">
            <a:schemeClr val="lt1"/>
          </a:fontRef>
        </p:style>
        <p:txBody>
          <a:bodyPr/>
          <a:lstStyle>
            <a:lvl1pPr>
              <a:buNone/>
              <a:defRPr sz="3200"/>
            </a:lvl1pPr>
          </a:lstStyle>
          <a:p>
            <a:r>
              <a:rPr lang="fr-FR" sz="2000" smtClean="0"/>
              <a:t>Cliquez sur l'icône pour ajouter une image</a:t>
            </a:r>
            <a:endParaRPr lang="en-US" sz="2000" dirty="0"/>
          </a:p>
        </p:txBody>
      </p:sp>
      <p:sp>
        <p:nvSpPr>
          <p:cNvPr id="4" name="Rectangle 4"/>
          <p:cNvSpPr>
            <a:spLocks noGrp="1"/>
          </p:cNvSpPr>
          <p:nvPr>
            <p:ph type="body" sz="half" idx="2"/>
          </p:nvPr>
        </p:nvSpPr>
        <p:spPr>
          <a:xfrm>
            <a:off x="5514536" y="1371600"/>
            <a:ext cx="3044952" cy="2930086"/>
          </a:xfrm>
        </p:spPr>
        <p:txBody>
          <a:bodyPr bIns="0" anchor="b">
            <a:normAutofit/>
          </a:bodyPr>
          <a:lstStyle>
            <a:lvl1pPr marL="0" marR="0" indent="0" algn="l">
              <a:buFontTx/>
              <a:buNone/>
              <a:defRPr sz="1300">
                <a:solidFill>
                  <a:schemeClr val="tx1">
                    <a:tint val="95000"/>
                  </a:schemeClr>
                </a:solidFill>
              </a:defRPr>
            </a:lvl1pPr>
            <a:lvl2pPr marL="460375" marR="0" indent="-112713">
              <a:buFontTx/>
              <a:buNone/>
              <a:defRPr sz="1200"/>
            </a:lvl2pPr>
            <a:lvl3pPr marL="914400" marR="0" indent="-117475">
              <a:buFontTx/>
              <a:buNone/>
              <a:defRPr sz="1000"/>
            </a:lvl3pPr>
            <a:lvl4pPr marL="1316038" marR="0" indent="-112713">
              <a:buFontTx/>
              <a:buNone/>
              <a:defRPr sz="900"/>
            </a:lvl4pPr>
            <a:lvl5pPr marL="1711325" marR="0" indent="-117475">
              <a:buFontTx/>
              <a:buNone/>
              <a:defRPr sz="900"/>
            </a:lvl5pPr>
          </a:lstStyle>
          <a:p>
            <a:pPr lvl="0"/>
            <a:r>
              <a:rPr lang="fr-FR" smtClean="0"/>
              <a:t>Cliquez pour modifier les styles du texte du masque</a:t>
            </a:r>
          </a:p>
        </p:txBody>
      </p:sp>
      <p:sp>
        <p:nvSpPr>
          <p:cNvPr id="5" name="Rectangle 5"/>
          <p:cNvSpPr>
            <a:spLocks noGrp="1"/>
          </p:cNvSpPr>
          <p:nvPr>
            <p:ph type="dt" sz="half" idx="10"/>
          </p:nvPr>
        </p:nvSpPr>
        <p:spPr/>
        <p:txBody>
          <a:bodyPr/>
          <a:lstStyle/>
          <a:p>
            <a:pPr>
              <a:defRPr/>
            </a:pPr>
            <a:endParaRPr lang="fr-CH"/>
          </a:p>
        </p:txBody>
      </p:sp>
      <p:sp>
        <p:nvSpPr>
          <p:cNvPr id="6" name="Rectangle 6"/>
          <p:cNvSpPr>
            <a:spLocks noGrp="1"/>
          </p:cNvSpPr>
          <p:nvPr>
            <p:ph type="ftr" sz="quarter" idx="11"/>
          </p:nvPr>
        </p:nvSpPr>
        <p:spPr/>
        <p:txBody>
          <a:bodyPr/>
          <a:lstStyle/>
          <a:p>
            <a:pPr>
              <a:defRPr/>
            </a:pPr>
            <a:endParaRPr lang="fr-CH"/>
          </a:p>
        </p:txBody>
      </p:sp>
      <p:sp>
        <p:nvSpPr>
          <p:cNvPr id="7" name="Rectangle 7"/>
          <p:cNvSpPr>
            <a:spLocks noGrp="1"/>
          </p:cNvSpPr>
          <p:nvPr>
            <p:ph type="sldNum" sz="quarter" idx="12"/>
          </p:nvPr>
        </p:nvSpPr>
        <p:spPr/>
        <p:txBody>
          <a:bodyPr/>
          <a:lstStyle/>
          <a:p>
            <a:pPr>
              <a:defRPr/>
            </a:pPr>
            <a:fld id="{33ABD405-F17C-4101-B360-29A0C6AD22C4}" type="slidenum">
              <a:rPr lang="fr-CH" smtClean="0"/>
              <a:pPr>
                <a:defRPr/>
              </a:pPr>
              <a:t>‹N°›</a:t>
            </a:fld>
            <a:endParaRPr lang="fr-CH"/>
          </a:p>
        </p:txBody>
      </p:sp>
    </p:spTree>
  </p:cSld>
  <p:clrMapOvr>
    <a:masterClrMapping/>
  </p:clrMapOvr>
  <p:transition advTm="6000">
    <p:fade thruBlk="1"/>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Cliquez pour modifier le style du titre</a:t>
            </a:r>
            <a:endParaRPr lang="en-US"/>
          </a:p>
        </p:txBody>
      </p:sp>
      <p:sp>
        <p:nvSpPr>
          <p:cNvPr id="3" name="Vertical Text Placeholder 2"/>
          <p:cNvSpPr>
            <a:spLocks noGrp="1"/>
          </p:cNvSpPr>
          <p:nvPr>
            <p:ph type="body" orient="vert" idx="1"/>
          </p:nvPr>
        </p:nvSpPr>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a:p>
        </p:txBody>
      </p:sp>
      <p:sp>
        <p:nvSpPr>
          <p:cNvPr id="4" name="Date Placeholder 3"/>
          <p:cNvSpPr>
            <a:spLocks noGrp="1"/>
          </p:cNvSpPr>
          <p:nvPr>
            <p:ph type="dt" sz="half" idx="10"/>
          </p:nvPr>
        </p:nvSpPr>
        <p:spPr/>
        <p:txBody>
          <a:bodyPr/>
          <a:lstStyle/>
          <a:p>
            <a:pPr>
              <a:defRPr/>
            </a:pPr>
            <a:endParaRPr lang="fr-CH"/>
          </a:p>
        </p:txBody>
      </p:sp>
      <p:sp>
        <p:nvSpPr>
          <p:cNvPr id="5" name="Footer Placeholder 4"/>
          <p:cNvSpPr>
            <a:spLocks noGrp="1"/>
          </p:cNvSpPr>
          <p:nvPr>
            <p:ph type="ftr" sz="quarter" idx="11"/>
          </p:nvPr>
        </p:nvSpPr>
        <p:spPr/>
        <p:txBody>
          <a:bodyPr/>
          <a:lstStyle/>
          <a:p>
            <a:pPr>
              <a:defRPr/>
            </a:pPr>
            <a:endParaRPr lang="fr-CH"/>
          </a:p>
        </p:txBody>
      </p:sp>
      <p:sp>
        <p:nvSpPr>
          <p:cNvPr id="6" name="Slide Number Placeholder 5"/>
          <p:cNvSpPr>
            <a:spLocks noGrp="1"/>
          </p:cNvSpPr>
          <p:nvPr>
            <p:ph type="sldNum" sz="quarter" idx="12"/>
          </p:nvPr>
        </p:nvSpPr>
        <p:spPr/>
        <p:txBody>
          <a:bodyPr/>
          <a:lstStyle/>
          <a:p>
            <a:pPr>
              <a:defRPr/>
            </a:pPr>
            <a:fld id="{75439301-44F4-4751-8207-9C1FAC9432CF}" type="slidenum">
              <a:rPr lang="fr-CH" smtClean="0"/>
              <a:pPr>
                <a:defRPr/>
              </a:pPr>
              <a:t>‹N°›</a:t>
            </a:fld>
            <a:endParaRPr lang="fr-CH"/>
          </a:p>
        </p:txBody>
      </p:sp>
    </p:spTree>
  </p:cSld>
  <p:clrMapOvr>
    <a:masterClrMapping/>
  </p:clrMapOvr>
  <p:transition advTm="6000">
    <p:fade thruBlk="1"/>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fr-FR" smtClean="0"/>
              <a:t>Cliquez pour modifier le style du titre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a:p>
        </p:txBody>
      </p:sp>
      <p:sp>
        <p:nvSpPr>
          <p:cNvPr id="4" name="Date Placeholder 3"/>
          <p:cNvSpPr>
            <a:spLocks noGrp="1"/>
          </p:cNvSpPr>
          <p:nvPr>
            <p:ph type="dt" sz="half" idx="10"/>
          </p:nvPr>
        </p:nvSpPr>
        <p:spPr/>
        <p:txBody>
          <a:bodyPr/>
          <a:lstStyle/>
          <a:p>
            <a:pPr>
              <a:defRPr/>
            </a:pPr>
            <a:endParaRPr lang="fr-CH"/>
          </a:p>
        </p:txBody>
      </p:sp>
      <p:sp>
        <p:nvSpPr>
          <p:cNvPr id="5" name="Footer Placeholder 4"/>
          <p:cNvSpPr>
            <a:spLocks noGrp="1"/>
          </p:cNvSpPr>
          <p:nvPr>
            <p:ph type="ftr" sz="quarter" idx="11"/>
          </p:nvPr>
        </p:nvSpPr>
        <p:spPr/>
        <p:txBody>
          <a:bodyPr/>
          <a:lstStyle/>
          <a:p>
            <a:pPr>
              <a:defRPr/>
            </a:pPr>
            <a:endParaRPr lang="fr-CH"/>
          </a:p>
        </p:txBody>
      </p:sp>
      <p:sp>
        <p:nvSpPr>
          <p:cNvPr id="6" name="Slide Number Placeholder 5"/>
          <p:cNvSpPr>
            <a:spLocks noGrp="1"/>
          </p:cNvSpPr>
          <p:nvPr>
            <p:ph type="sldNum" sz="quarter" idx="12"/>
          </p:nvPr>
        </p:nvSpPr>
        <p:spPr/>
        <p:txBody>
          <a:bodyPr/>
          <a:lstStyle/>
          <a:p>
            <a:pPr>
              <a:defRPr/>
            </a:pPr>
            <a:fld id="{2B10826D-8AD6-40AD-AE5E-E091E358F654}" type="slidenum">
              <a:rPr lang="fr-CH" smtClean="0"/>
              <a:pPr>
                <a:defRPr/>
              </a:pPr>
              <a:t>‹N°›</a:t>
            </a:fld>
            <a:endParaRPr lang="fr-CH"/>
          </a:p>
        </p:txBody>
      </p:sp>
    </p:spTree>
  </p:cSld>
  <p:clrMapOvr>
    <a:masterClrMapping/>
  </p:clrMapOvr>
  <p:transition advTm="6000">
    <p:fade thruBlk="1"/>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Rectangle 10"/>
          <p:cNvSpPr>
            <a:spLocks noGrp="1"/>
          </p:cNvSpPr>
          <p:nvPr>
            <p:ph type="title"/>
          </p:nvPr>
        </p:nvSpPr>
        <p:spPr>
          <a:xfrm>
            <a:off x="457200" y="304800"/>
            <a:ext cx="8229600" cy="1143000"/>
          </a:xfrm>
          <a:prstGeom prst="rect">
            <a:avLst/>
          </a:prstGeom>
        </p:spPr>
        <p:txBody>
          <a:bodyPr anchor="b" anchorCtr="0">
            <a:normAutofit/>
            <a:scene3d>
              <a:camera prst="orthographicFront"/>
              <a:lightRig rig="soft" dir="t">
                <a:rot lat="0" lon="0" rev="2100000"/>
              </a:lightRig>
            </a:scene3d>
            <a:sp3d prstMaterial="matte">
              <a:bevelT w="38100" h="38100"/>
            </a:sp3d>
          </a:bodyPr>
          <a:lstStyle/>
          <a:p>
            <a:r>
              <a:rPr lang="fr-FR" smtClean="0"/>
              <a:t>Cliquez pour modifier le style du titre</a:t>
            </a:r>
            <a:endParaRPr lang="en-US" dirty="0"/>
          </a:p>
        </p:txBody>
      </p:sp>
      <p:sp>
        <p:nvSpPr>
          <p:cNvPr id="5" name="Rectangle 11"/>
          <p:cNvSpPr>
            <a:spLocks noGrp="1"/>
          </p:cNvSpPr>
          <p:nvPr>
            <p:ph type="body" idx="1"/>
          </p:nvPr>
        </p:nvSpPr>
        <p:spPr>
          <a:xfrm>
            <a:off x="457200" y="1600200"/>
            <a:ext cx="8229600" cy="4525963"/>
          </a:xfrm>
          <a:prstGeom prst="rect">
            <a:avLst/>
          </a:prstGeom>
        </p:spPr>
        <p:txBody>
          <a:bodyPr lIns="45720" rIns="4572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smtClean="0"/>
          </a:p>
        </p:txBody>
      </p:sp>
      <p:sp>
        <p:nvSpPr>
          <p:cNvPr id="27" name="Rectangle 22"/>
          <p:cNvSpPr>
            <a:spLocks noGrp="1"/>
          </p:cNvSpPr>
          <p:nvPr>
            <p:ph type="dt" sz="half" idx="2"/>
          </p:nvPr>
        </p:nvSpPr>
        <p:spPr>
          <a:xfrm>
            <a:off x="457200" y="6245225"/>
            <a:ext cx="2133600" cy="476250"/>
          </a:xfrm>
          <a:prstGeom prst="rect">
            <a:avLst/>
          </a:prstGeom>
        </p:spPr>
        <p:txBody>
          <a:bodyPr anchor="b" anchorCtr="0"/>
          <a:lstStyle>
            <a:lvl1pPr>
              <a:defRPr lang="en-US" sz="1200" smtClean="0">
                <a:solidFill>
                  <a:schemeClr val="tx2"/>
                </a:solidFill>
                <a:latin typeface="+mn-lt"/>
                <a:ea typeface="+mn-lt"/>
                <a:cs typeface="+mn-lt"/>
              </a:defRPr>
            </a:lvl1pPr>
          </a:lstStyle>
          <a:p>
            <a:pPr>
              <a:defRPr/>
            </a:pPr>
            <a:endParaRPr lang="fr-CH"/>
          </a:p>
        </p:txBody>
      </p:sp>
      <p:sp>
        <p:nvSpPr>
          <p:cNvPr id="18" name="Rectangle 18"/>
          <p:cNvSpPr>
            <a:spLocks noGrp="1"/>
          </p:cNvSpPr>
          <p:nvPr>
            <p:ph type="ftr" sz="quarter" idx="3"/>
          </p:nvPr>
        </p:nvSpPr>
        <p:spPr>
          <a:xfrm>
            <a:off x="3124200" y="6245225"/>
            <a:ext cx="2895600" cy="476250"/>
          </a:xfrm>
          <a:prstGeom prst="rect">
            <a:avLst/>
          </a:prstGeom>
        </p:spPr>
        <p:txBody>
          <a:bodyPr anchor="b" anchorCtr="0"/>
          <a:lstStyle>
            <a:lvl1pPr algn="ctr">
              <a:defRPr lang="en-US" sz="1200" smtClean="0">
                <a:solidFill>
                  <a:schemeClr val="tx2"/>
                </a:solidFill>
                <a:latin typeface="+mn-lt"/>
                <a:ea typeface="+mn-lt"/>
                <a:cs typeface="+mn-lt"/>
              </a:defRPr>
            </a:lvl1pPr>
          </a:lstStyle>
          <a:p>
            <a:pPr>
              <a:defRPr/>
            </a:pPr>
            <a:endParaRPr lang="fr-CH"/>
          </a:p>
        </p:txBody>
      </p:sp>
      <p:sp>
        <p:nvSpPr>
          <p:cNvPr id="13" name="Rectangle 15"/>
          <p:cNvSpPr>
            <a:spLocks noGrp="1"/>
          </p:cNvSpPr>
          <p:nvPr>
            <p:ph type="sldNum" sz="quarter" idx="4"/>
          </p:nvPr>
        </p:nvSpPr>
        <p:spPr>
          <a:xfrm>
            <a:off x="6553200" y="6245225"/>
            <a:ext cx="2133600" cy="476250"/>
          </a:xfrm>
          <a:prstGeom prst="rect">
            <a:avLst/>
          </a:prstGeom>
        </p:spPr>
        <p:txBody>
          <a:bodyPr anchor="b" anchorCtr="0"/>
          <a:lstStyle>
            <a:lvl1pPr algn="r">
              <a:defRPr lang="en-US" sz="1200" smtClean="0">
                <a:solidFill>
                  <a:schemeClr val="tx2"/>
                </a:solidFill>
                <a:latin typeface="+mn-lt"/>
                <a:ea typeface="+mn-lt"/>
                <a:cs typeface="+mn-lt"/>
              </a:defRPr>
            </a:lvl1pPr>
          </a:lstStyle>
          <a:p>
            <a:pPr>
              <a:defRPr/>
            </a:pPr>
            <a:fld id="{216C752D-412C-4ABB-8A26-D8240ABCE9AE}" type="slidenum">
              <a:rPr lang="fr-CH" smtClean="0"/>
              <a:pPr>
                <a:defRPr/>
              </a:pPr>
              <a:t>‹N°›</a:t>
            </a:fld>
            <a:endParaRPr lang="fr-CH"/>
          </a:p>
        </p:txBody>
      </p:sp>
    </p:spTree>
  </p:cSld>
  <p:clrMap bg1="dk1" tx1="lt1" bg2="dk2" tx2="lt2" accent1="accent1" accent2="accent2" accent3="accent3" accent4="accent4" accent5="accent5" accent6="accent6" hlink="hlink" folHlink="folHlink"/>
  <p:sldLayoutIdLst>
    <p:sldLayoutId id="2147483798" r:id="rId1"/>
    <p:sldLayoutId id="2147483799" r:id="rId2"/>
    <p:sldLayoutId id="2147483800" r:id="rId3"/>
    <p:sldLayoutId id="2147483801" r:id="rId4"/>
    <p:sldLayoutId id="2147483802" r:id="rId5"/>
    <p:sldLayoutId id="2147483803" r:id="rId6"/>
    <p:sldLayoutId id="2147483804" r:id="rId7"/>
    <p:sldLayoutId id="2147483805" r:id="rId8"/>
    <p:sldLayoutId id="2147483806" r:id="rId9"/>
    <p:sldLayoutId id="2147483807" r:id="rId10"/>
    <p:sldLayoutId id="2147483808" r:id="rId11"/>
  </p:sldLayoutIdLst>
  <p:transition advTm="6000">
    <p:fade thruBlk="1"/>
  </p:transition>
  <p:txStyles>
    <p:titleStyle>
      <a:defPPr>
        <a:defRPr sz="4400">
          <a:solidFill>
            <a:schemeClr val="tx2">
              <a:shade val="85000"/>
              <a:satMod val="150000"/>
            </a:schemeClr>
          </a:solidFill>
          <a:latin typeface="+mj-lt"/>
          <a:ea typeface="+mj-ea"/>
          <a:cs typeface="+mj-cs"/>
        </a:defRPr>
      </a:defPPr>
      <a:lvl1pPr algn="ctr" eaLnBrk="1" hangingPunct="1">
        <a:buNone/>
        <a:defRPr lang="en-US" sz="4800" b="1" strike="noStrike" kern="1200" baseline="0" dirty="0" smtClean="0">
          <a:solidFill>
            <a:schemeClr val="tx2">
              <a:shade val="85000"/>
              <a:satMod val="150000"/>
            </a:schemeClr>
          </a:solidFill>
          <a:effectLst>
            <a:outerShdw blurRad="63500" dist="38100" dir="8220000" algn="tl" rotWithShape="0">
              <a:srgbClr val="000000">
                <a:alpha val="30000"/>
              </a:srgbClr>
            </a:outerShdw>
          </a:effectLst>
          <a:latin typeface="+mj-lt"/>
          <a:ea typeface="+mj-lt"/>
          <a:cs typeface="+mj-lt"/>
        </a:defRPr>
      </a:lvl1pPr>
    </p:titleStyle>
    <p:bodyStyle>
      <a:defPPr>
        <a:defRPr>
          <a:solidFill>
            <a:schemeClr val="tx1"/>
          </a:solidFill>
          <a:latin typeface="+mn-lt"/>
          <a:ea typeface="+mn-ea"/>
          <a:cs typeface="+mn-cs"/>
        </a:defRPr>
      </a:defPPr>
      <a:lvl1pPr marL="0" indent="-274320" algn="l" eaLnBrk="1" hangingPunct="1">
        <a:buClr>
          <a:schemeClr val="accent1"/>
        </a:buClr>
        <a:buSzPct val="80000"/>
        <a:buFont typeface="Wingdings 2" pitchFamily="18" charset="2"/>
        <a:buChar char=""/>
        <a:defRPr sz="2800">
          <a:solidFill>
            <a:schemeClr val="tx1"/>
          </a:solidFill>
          <a:latin typeface="+mn-lt"/>
          <a:ea typeface="+mn-lt"/>
          <a:cs typeface="+mn-lt"/>
        </a:defRPr>
      </a:lvl1pPr>
      <a:lvl2pPr marL="557784" indent="-228600" algn="l" eaLnBrk="1" hangingPunct="1">
        <a:buClr>
          <a:schemeClr val="tx2"/>
        </a:buClr>
        <a:buFont typeface="Wingdings 2" pitchFamily="18" charset="2"/>
        <a:buChar char=""/>
        <a:defRPr sz="2200">
          <a:solidFill>
            <a:schemeClr val="tx1"/>
          </a:solidFill>
          <a:latin typeface="+mn-lt"/>
          <a:ea typeface="+mn-lt"/>
          <a:cs typeface="+mn-lt"/>
        </a:defRPr>
      </a:lvl2pPr>
      <a:lvl3pPr marL="813816" indent="-228600" algn="l" eaLnBrk="1" hangingPunct="1">
        <a:buClr>
          <a:schemeClr val="accent1"/>
        </a:buClr>
        <a:buFont typeface="Wingdings 2" pitchFamily="18" charset="2"/>
        <a:buChar char=""/>
        <a:defRPr sz="2000">
          <a:solidFill>
            <a:schemeClr val="tx1"/>
          </a:solidFill>
          <a:latin typeface="+mn-lt"/>
          <a:ea typeface="+mn-lt"/>
          <a:cs typeface="+mn-lt"/>
        </a:defRPr>
      </a:lvl3pPr>
      <a:lvl4pPr marL="1069848" indent="-228600" algn="l" eaLnBrk="1" hangingPunct="1">
        <a:buClr>
          <a:schemeClr val="tx2"/>
        </a:buClr>
        <a:buFont typeface="Wingdings 2" pitchFamily="18" charset="2"/>
        <a:buChar char=""/>
        <a:defRPr sz="1800">
          <a:solidFill>
            <a:schemeClr val="tx1"/>
          </a:solidFill>
          <a:latin typeface="+mn-lt"/>
          <a:ea typeface="+mn-lt"/>
          <a:cs typeface="+mn-lt"/>
        </a:defRPr>
      </a:lvl4pPr>
      <a:lvl5pPr marL="1316736" indent="-228600" algn="l" eaLnBrk="1" hangingPunct="1">
        <a:buClr>
          <a:schemeClr val="accent1"/>
        </a:buClr>
        <a:buFont typeface="Wingdings 2" pitchFamily="18" charset="2"/>
        <a:buChar char=""/>
        <a:defRPr sz="1800">
          <a:solidFill>
            <a:schemeClr val="tx1"/>
          </a:solidFill>
          <a:latin typeface="+mn-lt"/>
          <a:ea typeface="+mn-lt"/>
          <a:cs typeface="+mn-lt"/>
        </a:defRPr>
      </a:lvl5pPr>
      <a:lvl6pPr marL="1572768" indent="-228600" algn="l" eaLnBrk="1" hangingPunct="1">
        <a:buClr>
          <a:schemeClr val="tx2"/>
        </a:buClr>
        <a:buFont typeface="Wingdings 2" pitchFamily="18" charset="2"/>
        <a:buChar char=""/>
        <a:defRPr lang="en-US" sz="1600" baseline="0" smtClean="0">
          <a:latin typeface="+mn-lt"/>
        </a:defRPr>
      </a:lvl6pPr>
      <a:lvl7pPr marL="1819656" indent="-228600" algn="l" eaLnBrk="1" hangingPunct="1">
        <a:buClr>
          <a:schemeClr val="accent1"/>
        </a:buClr>
        <a:buFont typeface="Wingdings 2" pitchFamily="18" charset="2"/>
        <a:buChar char=""/>
        <a:defRPr lang="en-US" sz="1600" baseline="0" smtClean="0">
          <a:latin typeface="+mn-lt"/>
        </a:defRPr>
      </a:lvl7pPr>
      <a:lvl8pPr marL="2066544" indent="-228600" algn="l" eaLnBrk="1" hangingPunct="1">
        <a:buClr>
          <a:schemeClr val="tx2"/>
        </a:buClr>
        <a:buFont typeface="Wingdings 2" pitchFamily="18" charset="2"/>
        <a:buChar char=""/>
        <a:defRPr sz="1600" baseline="0">
          <a:latin typeface="+mn-lt"/>
        </a:defRPr>
      </a:lvl8pPr>
      <a:lvl9pPr marL="2313432" indent="-228600" algn="l" eaLnBrk="1" hangingPunct="1">
        <a:buClr>
          <a:schemeClr val="accent1"/>
        </a:buClr>
        <a:buFont typeface="Wingdings 2" pitchFamily="18" charset="2"/>
        <a:buChar char=""/>
        <a:defRPr sz="1400" baseline="0">
          <a:latin typeface="+mn-lt"/>
        </a:defRPr>
      </a:lvl9pPr>
    </p:bodyStyle>
    <p:otherStyle>
      <a:defPPr>
        <a:defRPr>
          <a:solidFill>
            <a:schemeClr val="tx1"/>
          </a:solidFill>
          <a:latin typeface="+mn-lt"/>
          <a:ea typeface="+mn-ea"/>
          <a:cs typeface="+mn-cs"/>
        </a:defRPr>
      </a:defPPr>
      <a:lvl1pPr marL="0" eaLnBrk="1" hangingPunct="1"/>
      <a:lvl2pPr marL="457200" eaLnBrk="1" hangingPunct="1"/>
      <a:lvl3pPr marL="914400" eaLnBrk="1" hangingPunct="1"/>
      <a:lvl4pPr marL="1371600" eaLnBrk="1" hangingPunct="1"/>
      <a:lvl5pPr marL="1828800" eaLnBrk="1" hangingPunct="1"/>
      <a:lvl6pPr marL="2286000" eaLnBrk="1" hangingPunct="1"/>
      <a:lvl7pPr marL="2743200" eaLnBrk="1" hangingPunct="1"/>
      <a:lvl8pPr marL="3200400" eaLnBrk="1" hangingPunct="1"/>
      <a:lvl9pPr marL="3657600" eaLnBrk="1" hangingPunct="1"/>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5.xml"/><Relationship Id="rId5" Type="http://schemas.openxmlformats.org/officeDocument/2006/relationships/image" Target="../media/image3.jpeg"/><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image" Target="../media/image4.jpeg"/><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6.jpeg"/><Relationship Id="rId1" Type="http://schemas.openxmlformats.org/officeDocument/2006/relationships/slideLayout" Target="../slideLayouts/slideLayout7.xml"/><Relationship Id="rId4" Type="http://schemas.openxmlformats.org/officeDocument/2006/relationships/image" Target="../media/image8.gif"/></Relationships>
</file>

<file path=ppt/slides/_rels/slide4.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4.gif"/><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9.gif"/><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8.xml"/></Relationships>
</file>

<file path=ppt/slides/_rels/slide16.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audio" Target="../media/audio1.wav"/><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9.xml"/></Relationships>
</file>

<file path=ppt/slides/_rels/slide18.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8.xml"/></Relationships>
</file>

<file path=ppt/slides/_rels/slide19.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audio" Target="../media/audio1.wav"/><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6.gif"/><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9.gif"/><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image" Target="../media/image41.jpeg"/><Relationship Id="rId1" Type="http://schemas.openxmlformats.org/officeDocument/2006/relationships/slideLayout" Target="../slideLayouts/slideLayout4.xml"/><Relationship Id="rId4" Type="http://schemas.openxmlformats.org/officeDocument/2006/relationships/image" Target="../media/image43.jpeg"/></Relationships>
</file>

<file path=ppt/slides/_rels/slide36.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image" Target="../media/image48.jpeg"/><Relationship Id="rId1" Type="http://schemas.openxmlformats.org/officeDocument/2006/relationships/slideLayout" Target="../slideLayouts/slideLayout5.xml"/><Relationship Id="rId4" Type="http://schemas.openxmlformats.org/officeDocument/2006/relationships/image" Target="../media/image50.jpeg"/></Relationships>
</file>

<file path=ppt/slides/_rels/slide42.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3" Type="http://schemas.openxmlformats.org/officeDocument/2006/relationships/image" Target="../media/image54.jpeg"/><Relationship Id="rId2" Type="http://schemas.openxmlformats.org/officeDocument/2006/relationships/audio" Target="../media/audio1.wav"/><Relationship Id="rId1" Type="http://schemas.openxmlformats.org/officeDocument/2006/relationships/slideLayout" Target="../slideLayouts/slideLayout7.xml"/><Relationship Id="rId4" Type="http://schemas.openxmlformats.org/officeDocument/2006/relationships/image" Target="../media/image5.gif"/></Relationships>
</file>

<file path=ppt/slides/_rels/slide46.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56.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Espace réservé du contenu 8" descr="DH000150.JPG"/>
          <p:cNvPicPr>
            <a:picLocks noGrp="1" noChangeAspect="1"/>
          </p:cNvPicPr>
          <p:nvPr>
            <p:ph sz="half" idx="2"/>
          </p:nvPr>
        </p:nvPicPr>
        <p:blipFill>
          <a:blip r:embed="rId3" cstate="print"/>
          <a:stretch>
            <a:fillRect/>
          </a:stretch>
        </p:blipFill>
        <p:spPr>
          <a:xfrm>
            <a:off x="0" y="2928934"/>
            <a:ext cx="4572000" cy="3929066"/>
          </a:xfrm>
        </p:spPr>
      </p:pic>
      <p:pic>
        <p:nvPicPr>
          <p:cNvPr id="10" name="Espace réservé du contenu 9" descr="trou-408194.jpg"/>
          <p:cNvPicPr>
            <a:picLocks noGrp="1" noChangeAspect="1"/>
          </p:cNvPicPr>
          <p:nvPr>
            <p:ph sz="quarter" idx="4"/>
          </p:nvPr>
        </p:nvPicPr>
        <p:blipFill>
          <a:blip r:embed="rId4" cstate="print"/>
          <a:stretch>
            <a:fillRect/>
          </a:stretch>
        </p:blipFill>
        <p:spPr>
          <a:xfrm>
            <a:off x="4500563" y="2928934"/>
            <a:ext cx="4643438" cy="3929066"/>
          </a:xfrm>
        </p:spPr>
      </p:pic>
      <p:pic>
        <p:nvPicPr>
          <p:cNvPr id="3074" name="Picture 2" descr="C:\Documents and Settings\hp\Bureau\images lulu2\46.jpg"/>
          <p:cNvPicPr>
            <a:picLocks noChangeAspect="1" noChangeArrowheads="1"/>
          </p:cNvPicPr>
          <p:nvPr/>
        </p:nvPicPr>
        <p:blipFill>
          <a:blip r:embed="rId5" cstate="print"/>
          <a:srcRect/>
          <a:stretch>
            <a:fillRect/>
          </a:stretch>
        </p:blipFill>
        <p:spPr bwMode="auto">
          <a:xfrm>
            <a:off x="1" y="0"/>
            <a:ext cx="9144000" cy="2400300"/>
          </a:xfrm>
          <a:prstGeom prst="rect">
            <a:avLst/>
          </a:prstGeom>
          <a:noFill/>
        </p:spPr>
      </p:pic>
      <p:sp>
        <p:nvSpPr>
          <p:cNvPr id="11" name="ZoneTexte 10"/>
          <p:cNvSpPr txBox="1"/>
          <p:nvPr/>
        </p:nvSpPr>
        <p:spPr>
          <a:xfrm>
            <a:off x="0" y="2357431"/>
            <a:ext cx="9144000" cy="584775"/>
          </a:xfrm>
          <a:prstGeom prst="rect">
            <a:avLst/>
          </a:prstGeom>
          <a:noFill/>
        </p:spPr>
        <p:txBody>
          <a:bodyPr wrap="square" rtlCol="0">
            <a:spAutoFit/>
          </a:bodyPr>
          <a:lstStyle/>
          <a:p>
            <a:r>
              <a:rPr lang="fr-FR" sz="3200" b="1" dirty="0" smtClean="0">
                <a:solidFill>
                  <a:srgbClr val="FF0000"/>
                </a:solidFill>
                <a:latin typeface="Script MT Bold" pitchFamily="66" charset="0"/>
              </a:rPr>
              <a:t>     </a:t>
            </a:r>
            <a:r>
              <a:rPr lang="fr-FR" sz="3200" b="1" dirty="0" smtClean="0">
                <a:latin typeface="Monotype Corsiva" pitchFamily="66" charset="0"/>
              </a:rPr>
              <a:t>La Dordogne </a:t>
            </a:r>
            <a:r>
              <a:rPr lang="fr-FR" sz="2800" b="1" dirty="0" smtClean="0">
                <a:latin typeface="Monotype Corsiva" pitchFamily="66" charset="0"/>
              </a:rPr>
              <a:t>« Région de la </a:t>
            </a:r>
            <a:r>
              <a:rPr lang="fr-FR" sz="2800" b="1" dirty="0" err="1" smtClean="0">
                <a:latin typeface="Monotype Corsiva" pitchFamily="66" charset="0"/>
              </a:rPr>
              <a:t>gastromie</a:t>
            </a:r>
            <a:r>
              <a:rPr lang="fr-FR" sz="2800" b="1" dirty="0" smtClean="0">
                <a:latin typeface="Monotype Corsiva" pitchFamily="66" charset="0"/>
              </a:rPr>
              <a:t>  Française»</a:t>
            </a:r>
            <a:endParaRPr lang="fr-FR" sz="2800" b="1" dirty="0">
              <a:latin typeface="Monotype Corsiva" pitchFamily="66" charset="0"/>
            </a:endParaRPr>
          </a:p>
        </p:txBody>
      </p:sp>
    </p:spTree>
  </p:cSld>
  <p:clrMapOvr>
    <a:masterClrMapping/>
  </p:clrMapOvr>
  <p:transition advTm="5000">
    <p:fade thruBlk="1"/>
    <p:sndAc>
      <p:stSnd>
        <p:snd r:embed="rId2" name="yanni - in the morning light 17"/>
      </p:stSnd>
    </p:sndAc>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descr="C:\Documents and Settings\hp\Bureau\dordogne 2004\au bord de la dordogne\DH000051.JPG"/>
          <p:cNvPicPr>
            <a:picLocks noChangeAspect="1" noChangeArrowheads="1"/>
          </p:cNvPicPr>
          <p:nvPr/>
        </p:nvPicPr>
        <p:blipFill>
          <a:blip r:embed="rId2" cstate="print"/>
          <a:srcRect/>
          <a:stretch>
            <a:fillRect/>
          </a:stretch>
        </p:blipFill>
        <p:spPr bwMode="auto">
          <a:xfrm>
            <a:off x="0" y="0"/>
            <a:ext cx="9144000" cy="6858000"/>
          </a:xfrm>
          <a:prstGeom prst="rect">
            <a:avLst/>
          </a:prstGeom>
          <a:ln>
            <a:noFill/>
          </a:ln>
          <a:effectLst>
            <a:outerShdw blurRad="292100" dist="139700" dir="2700000" algn="tl" rotWithShape="0">
              <a:srgbClr val="333333">
                <a:alpha val="65000"/>
              </a:srgbClr>
            </a:outerShdw>
          </a:effectLst>
        </p:spPr>
      </p:pic>
      <p:pic>
        <p:nvPicPr>
          <p:cNvPr id="3" name="Image 2" descr="Goose.gif"/>
          <p:cNvPicPr>
            <a:picLocks noChangeAspect="1"/>
          </p:cNvPicPr>
          <p:nvPr/>
        </p:nvPicPr>
        <p:blipFill>
          <a:blip r:embed="rId3" cstate="print"/>
          <a:srcRect/>
          <a:stretch>
            <a:fillRect/>
          </a:stretch>
        </p:blipFill>
        <p:spPr bwMode="auto">
          <a:xfrm>
            <a:off x="9468545" y="3846607"/>
            <a:ext cx="432048" cy="365734"/>
          </a:xfrm>
          <a:prstGeom prst="rect">
            <a:avLst/>
          </a:prstGeom>
          <a:noFill/>
          <a:ln w="9525">
            <a:noFill/>
            <a:miter lim="800000"/>
            <a:headEnd/>
            <a:tailEnd/>
          </a:ln>
        </p:spPr>
      </p:pic>
      <p:pic>
        <p:nvPicPr>
          <p:cNvPr id="5" name="Image 4" descr="Goose.gif"/>
          <p:cNvPicPr>
            <a:picLocks noChangeAspect="1"/>
          </p:cNvPicPr>
          <p:nvPr/>
        </p:nvPicPr>
        <p:blipFill>
          <a:blip r:embed="rId3" cstate="print"/>
          <a:srcRect/>
          <a:stretch>
            <a:fillRect/>
          </a:stretch>
        </p:blipFill>
        <p:spPr bwMode="auto">
          <a:xfrm>
            <a:off x="8748464" y="3456125"/>
            <a:ext cx="478344" cy="404924"/>
          </a:xfrm>
          <a:prstGeom prst="rect">
            <a:avLst/>
          </a:prstGeom>
          <a:noFill/>
          <a:ln w="9525">
            <a:noFill/>
            <a:miter lim="800000"/>
            <a:headEnd/>
            <a:tailEnd/>
          </a:ln>
        </p:spPr>
      </p:pic>
      <p:sp>
        <p:nvSpPr>
          <p:cNvPr id="6" name="ZoneTexte 5"/>
          <p:cNvSpPr txBox="1"/>
          <p:nvPr/>
        </p:nvSpPr>
        <p:spPr>
          <a:xfrm>
            <a:off x="2357422" y="0"/>
            <a:ext cx="5143536" cy="461665"/>
          </a:xfrm>
          <a:prstGeom prst="rect">
            <a:avLst/>
          </a:prstGeom>
          <a:noFill/>
        </p:spPr>
        <p:txBody>
          <a:bodyPr wrap="square" rtlCol="0">
            <a:spAutoFit/>
          </a:bodyPr>
          <a:lstStyle/>
          <a:p>
            <a:r>
              <a:rPr lang="fr-FR" b="1" dirty="0" smtClean="0">
                <a:solidFill>
                  <a:srgbClr val="00B0F0"/>
                </a:solidFill>
                <a:latin typeface="Monotype Corsiva" pitchFamily="66" charset="0"/>
              </a:rPr>
              <a:t>Petit village de Montignac sur Lascaux</a:t>
            </a:r>
            <a:endParaRPr lang="fr-FR" b="1" dirty="0">
              <a:solidFill>
                <a:srgbClr val="00B0F0"/>
              </a:solidFill>
              <a:latin typeface="Monotype Corsiva" pitchFamily="66" charset="0"/>
            </a:endParaRPr>
          </a:p>
        </p:txBody>
      </p:sp>
      <p:pic>
        <p:nvPicPr>
          <p:cNvPr id="7" name="Image 6" descr="Goose.gif"/>
          <p:cNvPicPr>
            <a:picLocks noChangeAspect="1"/>
          </p:cNvPicPr>
          <p:nvPr/>
        </p:nvPicPr>
        <p:blipFill>
          <a:blip r:embed="rId3" cstate="print"/>
          <a:srcRect/>
          <a:stretch>
            <a:fillRect/>
          </a:stretch>
        </p:blipFill>
        <p:spPr bwMode="auto">
          <a:xfrm>
            <a:off x="9144000" y="4365104"/>
            <a:ext cx="396552" cy="335686"/>
          </a:xfrm>
          <a:prstGeom prst="rect">
            <a:avLst/>
          </a:prstGeom>
          <a:noFill/>
          <a:ln w="9525">
            <a:noFill/>
            <a:miter lim="800000"/>
            <a:headEnd/>
            <a:tailEnd/>
          </a:ln>
        </p:spPr>
      </p:pic>
    </p:spTree>
  </p:cSld>
  <p:clrMapOvr>
    <a:masterClrMapping/>
  </p:clrMapOvr>
  <p:transition advTm="5000">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0" presetClass="path" presetSubtype="0" accel="50000" decel="50000" fill="hold" nodeType="withEffect">
                                  <p:stCondLst>
                                    <p:cond delay="0"/>
                                  </p:stCondLst>
                                  <p:childTnLst>
                                    <p:animMotion origin="layout" path="M 0.07395 0.43049 L -1.09167 -0.66065 " pathEditMode="relative" rAng="0" ptsTypes="AA">
                                      <p:cBhvr>
                                        <p:cTn id="6" dur="8000" fill="hold"/>
                                        <p:tgtEl>
                                          <p:spTgt spid="3"/>
                                        </p:tgtEl>
                                        <p:attrNameLst>
                                          <p:attrName>ppt_x</p:attrName>
                                          <p:attrName>ppt_y</p:attrName>
                                        </p:attrNameLst>
                                      </p:cBhvr>
                                      <p:rCtr x="-583" y="-546"/>
                                    </p:animMotion>
                                  </p:childTnLst>
                                </p:cTn>
                              </p:par>
                              <p:par>
                                <p:cTn id="7" presetID="0" presetClass="path" presetSubtype="0" accel="50000" decel="50000" fill="hold" nodeType="withEffect">
                                  <p:stCondLst>
                                    <p:cond delay="0"/>
                                  </p:stCondLst>
                                  <p:childTnLst>
                                    <p:animMotion origin="layout" path="M 0.07395 0.43049 L -1.09167 -0.66065 " pathEditMode="relative" rAng="0" ptsTypes="AA">
                                      <p:cBhvr>
                                        <p:cTn id="8" dur="8000" fill="hold"/>
                                        <p:tgtEl>
                                          <p:spTgt spid="5"/>
                                        </p:tgtEl>
                                        <p:attrNameLst>
                                          <p:attrName>ppt_x</p:attrName>
                                          <p:attrName>ppt_y</p:attrName>
                                        </p:attrNameLst>
                                      </p:cBhvr>
                                      <p:rCtr x="-583" y="-546"/>
                                    </p:animMotion>
                                  </p:childTnLst>
                                </p:cTn>
                              </p:par>
                              <p:par>
                                <p:cTn id="9" presetID="0" presetClass="path" presetSubtype="0" accel="50000" decel="50000" fill="hold" nodeType="withEffect">
                                  <p:stCondLst>
                                    <p:cond delay="0"/>
                                  </p:stCondLst>
                                  <p:childTnLst>
                                    <p:animMotion origin="layout" path="M 0.07395 0.43049 L -1.09167 -0.66065 " pathEditMode="relative" rAng="0" ptsTypes="AA">
                                      <p:cBhvr>
                                        <p:cTn id="10" dur="8000" fill="hold"/>
                                        <p:tgtEl>
                                          <p:spTgt spid="7"/>
                                        </p:tgtEl>
                                        <p:attrNameLst>
                                          <p:attrName>ppt_x</p:attrName>
                                          <p:attrName>ppt_y</p:attrName>
                                        </p:attrNameLst>
                                      </p:cBhvr>
                                      <p:rCtr x="-583" y="-546"/>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L:\ARCHIVES\Dordogne1\56880206.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pic>
        <p:nvPicPr>
          <p:cNvPr id="3078" name="Picture 6" descr="C:\Users\Lucienne\Desktop\petites images pour les ppsr\Les CHATS\les chats blancsr\chat4.gif"/>
          <p:cNvPicPr>
            <a:picLocks noChangeAspect="1" noChangeArrowheads="1" noCrop="1"/>
          </p:cNvPicPr>
          <p:nvPr/>
        </p:nvPicPr>
        <p:blipFill>
          <a:blip r:embed="rId3" cstate="print"/>
          <a:srcRect/>
          <a:stretch>
            <a:fillRect/>
          </a:stretch>
        </p:blipFill>
        <p:spPr bwMode="auto">
          <a:xfrm>
            <a:off x="5104858" y="3501008"/>
            <a:ext cx="722243" cy="257944"/>
          </a:xfrm>
          <a:prstGeom prst="rect">
            <a:avLst/>
          </a:prstGeom>
          <a:noFill/>
        </p:spPr>
      </p:pic>
      <p:pic>
        <p:nvPicPr>
          <p:cNvPr id="3079" name="Picture 7" descr="C:\Users\Lucienne\Desktop\petites images pour les ppsr\Les CHATS\les chats blancsr\chat033[1].gif"/>
          <p:cNvPicPr>
            <a:picLocks noChangeAspect="1" noChangeArrowheads="1" noCrop="1"/>
          </p:cNvPicPr>
          <p:nvPr/>
        </p:nvPicPr>
        <p:blipFill>
          <a:blip r:embed="rId4" cstate="print"/>
          <a:srcRect/>
          <a:stretch>
            <a:fillRect/>
          </a:stretch>
        </p:blipFill>
        <p:spPr bwMode="auto">
          <a:xfrm>
            <a:off x="1619672" y="4581129"/>
            <a:ext cx="583177" cy="288032"/>
          </a:xfrm>
          <a:prstGeom prst="rect">
            <a:avLst/>
          </a:prstGeom>
          <a:noFill/>
        </p:spPr>
      </p:pic>
    </p:spTree>
  </p:cSld>
  <p:clrMapOvr>
    <a:masterClrMapping/>
  </p:clrMapOvr>
  <p:transition advTm="4000">
    <p:fade thruBlk="1"/>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Picture 2"/>
          <p:cNvPicPr>
            <a:picLocks noChangeAspect="1" noChangeArrowheads="1"/>
          </p:cNvPicPr>
          <p:nvPr/>
        </p:nvPicPr>
        <p:blipFill>
          <a:blip r:embed="rId2" cstate="print"/>
          <a:srcRect/>
          <a:stretch>
            <a:fillRect/>
          </a:stretch>
        </p:blipFill>
        <p:spPr bwMode="auto">
          <a:xfrm>
            <a:off x="0" y="0"/>
            <a:ext cx="9144000" cy="6858000"/>
          </a:xfrm>
          <a:prstGeom prst="rect">
            <a:avLst/>
          </a:prstGeom>
          <a:ln>
            <a:noFill/>
          </a:ln>
          <a:effectLst>
            <a:outerShdw blurRad="292100" dist="139700" dir="2700000" algn="tl" rotWithShape="0">
              <a:srgbClr val="333333">
                <a:alpha val="65000"/>
              </a:srgbClr>
            </a:outerShdw>
          </a:effectLst>
        </p:spPr>
      </p:pic>
    </p:spTree>
  </p:cSld>
  <p:clrMapOvr>
    <a:masterClrMapping/>
  </p:clrMapOvr>
  <p:transition advTm="4000">
    <p:fade thruBlk="1"/>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Picture 2" descr="C:\Documents and Settings\hp\Bureau\dordogne 2004\au bord de la dordogne\DH000065.JPG"/>
          <p:cNvPicPr>
            <a:picLocks noChangeAspect="1" noChangeArrowheads="1"/>
          </p:cNvPicPr>
          <p:nvPr/>
        </p:nvPicPr>
        <p:blipFill>
          <a:blip r:embed="rId2" cstate="print"/>
          <a:srcRect/>
          <a:stretch>
            <a:fillRect/>
          </a:stretch>
        </p:blipFill>
        <p:spPr bwMode="auto">
          <a:xfrm>
            <a:off x="0" y="0"/>
            <a:ext cx="9144000" cy="6858000"/>
          </a:xfrm>
          <a:prstGeom prst="rect">
            <a:avLst/>
          </a:prstGeom>
          <a:ln>
            <a:noFill/>
          </a:ln>
          <a:effectLst>
            <a:outerShdw blurRad="292100" dist="139700" dir="2700000" algn="tl" rotWithShape="0">
              <a:srgbClr val="333333">
                <a:alpha val="65000"/>
              </a:srgbClr>
            </a:outerShdw>
          </a:effectLst>
        </p:spPr>
      </p:pic>
      <p:sp>
        <p:nvSpPr>
          <p:cNvPr id="3" name="ZoneTexte 2"/>
          <p:cNvSpPr txBox="1"/>
          <p:nvPr/>
        </p:nvSpPr>
        <p:spPr>
          <a:xfrm>
            <a:off x="2500298" y="0"/>
            <a:ext cx="3286148" cy="461665"/>
          </a:xfrm>
          <a:prstGeom prst="rect">
            <a:avLst/>
          </a:prstGeom>
          <a:noFill/>
        </p:spPr>
        <p:txBody>
          <a:bodyPr wrap="square" rtlCol="0">
            <a:spAutoFit/>
          </a:bodyPr>
          <a:lstStyle/>
          <a:p>
            <a:r>
              <a:rPr lang="fr-FR" b="1" dirty="0" smtClean="0">
                <a:latin typeface="Monotype Corsiva" pitchFamily="66" charset="0"/>
              </a:rPr>
              <a:t> Rivière  «</a:t>
            </a:r>
            <a:r>
              <a:rPr lang="fr-FR" b="1" dirty="0" smtClean="0">
                <a:solidFill>
                  <a:srgbClr val="00B050"/>
                </a:solidFill>
                <a:latin typeface="Monotype Corsiva" pitchFamily="66" charset="0"/>
              </a:rPr>
              <a:t> la  </a:t>
            </a:r>
            <a:r>
              <a:rPr lang="fr-FR" b="1" dirty="0" err="1" smtClean="0">
                <a:solidFill>
                  <a:srgbClr val="00B050"/>
                </a:solidFill>
                <a:latin typeface="Monotype Corsiva" pitchFamily="66" charset="0"/>
              </a:rPr>
              <a:t>Vezère</a:t>
            </a:r>
            <a:r>
              <a:rPr lang="fr-FR" b="1" dirty="0" smtClean="0">
                <a:solidFill>
                  <a:srgbClr val="00B050"/>
                </a:solidFill>
                <a:latin typeface="Monotype Corsiva" pitchFamily="66" charset="0"/>
              </a:rPr>
              <a:t> » </a:t>
            </a:r>
            <a:endParaRPr lang="fr-FR" b="1" dirty="0">
              <a:solidFill>
                <a:srgbClr val="00B050"/>
              </a:solidFill>
              <a:latin typeface="Monotype Corsiva" pitchFamily="66" charset="0"/>
            </a:endParaRPr>
          </a:p>
        </p:txBody>
      </p:sp>
    </p:spTree>
  </p:cSld>
  <p:clrMapOvr>
    <a:masterClrMapping/>
  </p:clrMapOvr>
  <p:transition advTm="4000">
    <p:fade thruBlk="1"/>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Picture 2" descr="C:\Documents and Settings\hp\Bureau\dordogne 2004\au bord de la dordogne\DH000068.JPG"/>
          <p:cNvPicPr>
            <a:picLocks noChangeAspect="1" noChangeArrowheads="1"/>
          </p:cNvPicPr>
          <p:nvPr/>
        </p:nvPicPr>
        <p:blipFill>
          <a:blip r:embed="rId2" cstate="print"/>
          <a:srcRect/>
          <a:stretch>
            <a:fillRect/>
          </a:stretch>
        </p:blipFill>
        <p:spPr bwMode="auto">
          <a:xfrm>
            <a:off x="0" y="0"/>
            <a:ext cx="9144000" cy="6858000"/>
          </a:xfrm>
          <a:prstGeom prst="rect">
            <a:avLst/>
          </a:prstGeom>
          <a:ln>
            <a:noFill/>
          </a:ln>
          <a:effectLst>
            <a:outerShdw blurRad="292100" dist="139700" dir="2700000" algn="tl" rotWithShape="0">
              <a:srgbClr val="333333">
                <a:alpha val="65000"/>
              </a:srgbClr>
            </a:outerShdw>
          </a:effectLst>
        </p:spPr>
      </p:pic>
    </p:spTree>
  </p:cSld>
  <p:clrMapOvr>
    <a:masterClrMapping/>
  </p:clrMapOvr>
  <p:transition advTm="4000">
    <p:fade thruBlk="1"/>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Picture 2" descr="C:\Documents and Settings\hp\Bureau\dordogne 2004\au bord de la dordogne\DH000177.JPG"/>
          <p:cNvPicPr>
            <a:picLocks noChangeAspect="1" noChangeArrowheads="1"/>
          </p:cNvPicPr>
          <p:nvPr/>
        </p:nvPicPr>
        <p:blipFill>
          <a:blip r:embed="rId2" cstate="print"/>
          <a:srcRect/>
          <a:stretch>
            <a:fillRect/>
          </a:stretch>
        </p:blipFill>
        <p:spPr bwMode="auto">
          <a:xfrm>
            <a:off x="0" y="0"/>
            <a:ext cx="9144000" cy="6858000"/>
          </a:xfrm>
          <a:prstGeom prst="rect">
            <a:avLst/>
          </a:prstGeom>
          <a:ln>
            <a:noFill/>
          </a:ln>
          <a:effectLst>
            <a:outerShdw blurRad="292100" dist="139700" dir="2700000" algn="tl" rotWithShape="0">
              <a:srgbClr val="333333">
                <a:alpha val="65000"/>
              </a:srgbClr>
            </a:outerShdw>
          </a:effectLst>
        </p:spPr>
      </p:pic>
    </p:spTree>
  </p:cSld>
  <p:clrMapOvr>
    <a:masterClrMapping/>
  </p:clrMapOvr>
  <p:transition advTm="4000">
    <p:fade thruBlk="1"/>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Documents and Settings\hp\Bureau\dordogne 2004\au bord de la dordogne\DH000001.JPG"/>
          <p:cNvPicPr>
            <a:picLocks noChangeAspect="1" noChangeArrowheads="1"/>
          </p:cNvPicPr>
          <p:nvPr/>
        </p:nvPicPr>
        <p:blipFill>
          <a:blip r:embed="rId2" cstate="print"/>
          <a:srcRect/>
          <a:stretch>
            <a:fillRect/>
          </a:stretch>
        </p:blipFill>
        <p:spPr bwMode="auto">
          <a:xfrm>
            <a:off x="1" y="0"/>
            <a:ext cx="9144000" cy="6858000"/>
          </a:xfrm>
          <a:prstGeom prst="rect">
            <a:avLst/>
          </a:prstGeom>
          <a:ln>
            <a:noFill/>
          </a:ln>
          <a:effectLst>
            <a:outerShdw blurRad="292100" dist="139700" dir="2700000" algn="tl" rotWithShape="0">
              <a:srgbClr val="333333">
                <a:alpha val="65000"/>
              </a:srgbClr>
            </a:outerShdw>
          </a:effectLst>
        </p:spPr>
      </p:pic>
    </p:spTree>
  </p:cSld>
  <p:clrMapOvr>
    <a:masterClrMapping/>
  </p:clrMapOvr>
  <p:transition advTm="4000">
    <p:fade thruBlk="1"/>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C:\Users\Lucienne\Desktop\petites images pour les ppsr\les  encadrements\11.gif"/>
          <p:cNvPicPr>
            <a:picLocks noChangeAspect="1" noChangeArrowheads="1" noCrop="1"/>
          </p:cNvPicPr>
          <p:nvPr/>
        </p:nvPicPr>
        <p:blipFill>
          <a:blip r:embed="rId2" cstate="print"/>
          <a:srcRect/>
          <a:stretch>
            <a:fillRect/>
          </a:stretch>
        </p:blipFill>
        <p:spPr bwMode="auto">
          <a:xfrm>
            <a:off x="3059832" y="2996952"/>
            <a:ext cx="2676525" cy="914400"/>
          </a:xfrm>
          <a:prstGeom prst="rect">
            <a:avLst/>
          </a:prstGeom>
          <a:noFill/>
        </p:spPr>
      </p:pic>
    </p:spTree>
  </p:cSld>
  <p:clrMapOvr>
    <a:masterClrMapping/>
  </p:clrMapOvr>
  <p:transition advTm="1000">
    <p:fade thruBlk="1"/>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2" descr="C:\Documents and Settings\hp\Bureau\dordogne 2004\au bord de la dordogne\DH000067.JPG"/>
          <p:cNvPicPr>
            <a:picLocks noChangeAspect="1" noChangeArrowheads="1"/>
          </p:cNvPicPr>
          <p:nvPr/>
        </p:nvPicPr>
        <p:blipFill>
          <a:blip r:embed="rId2" cstate="print"/>
          <a:srcRect/>
          <a:stretch>
            <a:fillRect/>
          </a:stretch>
        </p:blipFill>
        <p:spPr bwMode="auto">
          <a:xfrm>
            <a:off x="4357623" y="404664"/>
            <a:ext cx="4786377" cy="4286280"/>
          </a:xfrm>
          <a:prstGeom prst="rect">
            <a:avLst/>
          </a:prstGeom>
          <a:ln>
            <a:noFill/>
          </a:ln>
          <a:effectLst>
            <a:outerShdw blurRad="292100" dist="139700" dir="2700000" algn="tl" rotWithShape="0">
              <a:srgbClr val="333333">
                <a:alpha val="65000"/>
              </a:srgbClr>
            </a:outerShdw>
          </a:effectLst>
        </p:spPr>
      </p:pic>
      <p:pic>
        <p:nvPicPr>
          <p:cNvPr id="10242" name="Picture 2" descr="C:\Documents and Settings\hp\Bureau\dordogne 2004\chateaulosse1.jpg"/>
          <p:cNvPicPr>
            <a:picLocks noChangeAspect="1" noChangeArrowheads="1"/>
          </p:cNvPicPr>
          <p:nvPr/>
        </p:nvPicPr>
        <p:blipFill>
          <a:blip r:embed="rId3" cstate="print"/>
          <a:srcRect/>
          <a:stretch>
            <a:fillRect/>
          </a:stretch>
        </p:blipFill>
        <p:spPr bwMode="auto">
          <a:xfrm>
            <a:off x="179512" y="404664"/>
            <a:ext cx="4214810" cy="4143404"/>
          </a:xfrm>
          <a:prstGeom prst="rect">
            <a:avLst/>
          </a:prstGeom>
          <a:noFill/>
        </p:spPr>
      </p:pic>
      <p:sp>
        <p:nvSpPr>
          <p:cNvPr id="4" name="Rectangle 3"/>
          <p:cNvSpPr/>
          <p:nvPr/>
        </p:nvSpPr>
        <p:spPr>
          <a:xfrm>
            <a:off x="179512" y="4653136"/>
            <a:ext cx="8964488" cy="2308324"/>
          </a:xfrm>
          <a:prstGeom prst="rect">
            <a:avLst/>
          </a:prstGeom>
        </p:spPr>
        <p:txBody>
          <a:bodyPr wrap="square">
            <a:spAutoFit/>
          </a:bodyPr>
          <a:lstStyle/>
          <a:p>
            <a:r>
              <a:rPr lang="fr-FR" dirty="0" smtClean="0">
                <a:latin typeface="Monotype Corsiva" pitchFamily="66" charset="0"/>
              </a:rPr>
              <a:t>La </a:t>
            </a:r>
            <a:r>
              <a:rPr lang="fr-FR" b="1" dirty="0" smtClean="0">
                <a:latin typeface="Monotype Corsiva" pitchFamily="66" charset="0"/>
              </a:rPr>
              <a:t>forteresse médiévale </a:t>
            </a:r>
            <a:r>
              <a:rPr lang="fr-FR" dirty="0" smtClean="0">
                <a:latin typeface="Monotype Corsiva" pitchFamily="66" charset="0"/>
              </a:rPr>
              <a:t>bâtie en à pic, domine la vallée de la Vézère. Elle est enserrée de murailles et bordée de douves profondes.</a:t>
            </a:r>
            <a:br>
              <a:rPr lang="fr-FR" dirty="0" smtClean="0">
                <a:latin typeface="Monotype Corsiva" pitchFamily="66" charset="0"/>
              </a:rPr>
            </a:br>
            <a:r>
              <a:rPr lang="fr-FR" dirty="0" smtClean="0">
                <a:latin typeface="Monotype Corsiva" pitchFamily="66" charset="0"/>
              </a:rPr>
              <a:t/>
            </a:r>
            <a:br>
              <a:rPr lang="fr-FR" dirty="0" smtClean="0">
                <a:latin typeface="Monotype Corsiva" pitchFamily="66" charset="0"/>
              </a:rPr>
            </a:br>
            <a:r>
              <a:rPr lang="fr-FR" dirty="0" smtClean="0">
                <a:latin typeface="Monotype Corsiva" pitchFamily="66" charset="0"/>
              </a:rPr>
              <a:t>Un grand </a:t>
            </a:r>
            <a:r>
              <a:rPr lang="fr-FR" b="1" dirty="0" smtClean="0">
                <a:latin typeface="Monotype Corsiva" pitchFamily="66" charset="0"/>
              </a:rPr>
              <a:t>Logis Renaissance </a:t>
            </a:r>
            <a:r>
              <a:rPr lang="fr-FR" dirty="0" smtClean="0">
                <a:latin typeface="Monotype Corsiva" pitchFamily="66" charset="0"/>
              </a:rPr>
              <a:t>y a été édifié entre 1570 et 1576. Il renferme un exceptionnel décor et mobilier du 16e et 17e siècles. </a:t>
            </a:r>
            <a:br>
              <a:rPr lang="fr-FR" dirty="0" smtClean="0">
                <a:latin typeface="Monotype Corsiva" pitchFamily="66" charset="0"/>
              </a:rPr>
            </a:br>
            <a:endParaRPr lang="fr-FR" dirty="0">
              <a:latin typeface="Monotype Corsiva" pitchFamily="66" charset="0"/>
            </a:endParaRPr>
          </a:p>
        </p:txBody>
      </p:sp>
    </p:spTree>
  </p:cSld>
  <p:clrMapOvr>
    <a:masterClrMapping/>
  </p:clrMapOvr>
  <p:transition advTm="9000">
    <p:fade thruBlk="1"/>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L:\ARCHIVES\Dordogne1\chateau_vezere3.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Tree>
  </p:cSld>
  <p:clrMapOvr>
    <a:masterClrMapping/>
  </p:clrMapOvr>
  <p:transition advTm="4000">
    <p:fade thruBlk="1"/>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2" descr="C:\Documents and Settings\hp\Bureau\dordogne 2004\au bord de la dordogne\DH000063.JPG"/>
          <p:cNvPicPr>
            <a:picLocks noChangeAspect="1" noChangeArrowheads="1"/>
          </p:cNvPicPr>
          <p:nvPr/>
        </p:nvPicPr>
        <p:blipFill>
          <a:blip r:embed="rId2" cstate="print"/>
          <a:srcRect/>
          <a:stretch>
            <a:fillRect/>
          </a:stretch>
        </p:blipFill>
        <p:spPr bwMode="auto">
          <a:xfrm>
            <a:off x="0" y="0"/>
            <a:ext cx="9144000" cy="6815159"/>
          </a:xfrm>
          <a:prstGeom prst="rect">
            <a:avLst/>
          </a:prstGeom>
          <a:ln>
            <a:noFill/>
          </a:ln>
          <a:effectLst>
            <a:outerShdw blurRad="292100" dist="139700" dir="2700000" algn="tl" rotWithShape="0">
              <a:srgbClr val="333333">
                <a:alpha val="65000"/>
              </a:srgbClr>
            </a:outerShdw>
          </a:effectLst>
        </p:spPr>
      </p:pic>
      <p:pic>
        <p:nvPicPr>
          <p:cNvPr id="3" name="Image 2" descr="Goose.gif"/>
          <p:cNvPicPr>
            <a:picLocks noChangeAspect="1"/>
          </p:cNvPicPr>
          <p:nvPr/>
        </p:nvPicPr>
        <p:blipFill>
          <a:blip r:embed="rId3" cstate="print"/>
          <a:srcRect/>
          <a:stretch>
            <a:fillRect/>
          </a:stretch>
        </p:blipFill>
        <p:spPr bwMode="auto">
          <a:xfrm>
            <a:off x="9501222" y="3571876"/>
            <a:ext cx="1023937" cy="866775"/>
          </a:xfrm>
          <a:prstGeom prst="rect">
            <a:avLst/>
          </a:prstGeom>
          <a:noFill/>
          <a:ln w="9525">
            <a:noFill/>
            <a:miter lim="800000"/>
            <a:headEnd/>
            <a:tailEnd/>
          </a:ln>
        </p:spPr>
      </p:pic>
    </p:spTree>
  </p:cSld>
  <p:clrMapOvr>
    <a:masterClrMapping/>
  </p:clrMapOvr>
  <p:transition advTm="4000">
    <p:fade thruBlk="1"/>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C:\Users\Lucienne\Desktop\petites images pour les ppsr\les  encadrements\01.gif"/>
          <p:cNvPicPr>
            <a:picLocks noChangeAspect="1" noChangeArrowheads="1" noCrop="1"/>
          </p:cNvPicPr>
          <p:nvPr/>
        </p:nvPicPr>
        <p:blipFill>
          <a:blip r:embed="rId2" cstate="print"/>
          <a:srcRect/>
          <a:stretch>
            <a:fillRect/>
          </a:stretch>
        </p:blipFill>
        <p:spPr bwMode="auto">
          <a:xfrm>
            <a:off x="3140075" y="3113088"/>
            <a:ext cx="2314575" cy="723900"/>
          </a:xfrm>
          <a:prstGeom prst="rect">
            <a:avLst/>
          </a:prstGeom>
          <a:noFill/>
        </p:spPr>
      </p:pic>
    </p:spTree>
  </p:cSld>
  <p:clrMapOvr>
    <a:masterClrMapping/>
  </p:clrMapOvr>
  <p:transition advTm="1000">
    <p:fade thruBlk="1"/>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C:\Documents and Settings\hp\Bureau\images lulu2\15657_338972.jpg"/>
          <p:cNvPicPr>
            <a:picLocks noChangeAspect="1" noChangeArrowheads="1"/>
          </p:cNvPicPr>
          <p:nvPr/>
        </p:nvPicPr>
        <p:blipFill>
          <a:blip r:embed="rId2" cstate="print"/>
          <a:srcRect/>
          <a:stretch>
            <a:fillRect/>
          </a:stretch>
        </p:blipFill>
        <p:spPr bwMode="auto">
          <a:xfrm>
            <a:off x="2944339" y="571480"/>
            <a:ext cx="6199661" cy="5598406"/>
          </a:xfrm>
          <a:prstGeom prst="rect">
            <a:avLst/>
          </a:prstGeom>
          <a:noFill/>
          <a:effectLst>
            <a:softEdge rad="127000"/>
          </a:effectLst>
        </p:spPr>
      </p:pic>
      <p:sp>
        <p:nvSpPr>
          <p:cNvPr id="3" name="ZoneTexte 2"/>
          <p:cNvSpPr txBox="1"/>
          <p:nvPr/>
        </p:nvSpPr>
        <p:spPr>
          <a:xfrm>
            <a:off x="0" y="1357299"/>
            <a:ext cx="2928926" cy="830997"/>
          </a:xfrm>
          <a:prstGeom prst="rect">
            <a:avLst/>
          </a:prstGeom>
          <a:noFill/>
        </p:spPr>
        <p:txBody>
          <a:bodyPr wrap="square" rtlCol="0">
            <a:spAutoFit/>
          </a:bodyPr>
          <a:lstStyle/>
          <a:p>
            <a:r>
              <a:rPr lang="fr-FR" b="1" dirty="0" smtClean="0">
                <a:latin typeface="Monotype Corsiva" pitchFamily="66" charset="0"/>
              </a:rPr>
              <a:t>Accueil pour le Gouffre de Padirac</a:t>
            </a:r>
            <a:endParaRPr lang="fr-FR" b="1" dirty="0">
              <a:latin typeface="Monotype Corsiva" pitchFamily="66" charset="0"/>
            </a:endParaRPr>
          </a:p>
        </p:txBody>
      </p:sp>
    </p:spTree>
  </p:cSld>
  <p:clrMapOvr>
    <a:masterClrMapping/>
  </p:clrMapOvr>
  <p:transition advTm="4000">
    <p:fade thruBlk="1"/>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0" y="-285776"/>
            <a:ext cx="3419872" cy="1122488"/>
          </a:xfrm>
        </p:spPr>
        <p:txBody>
          <a:bodyPr>
            <a:normAutofit/>
          </a:bodyPr>
          <a:lstStyle/>
          <a:p>
            <a:r>
              <a:rPr lang="fr-FR" i="1" dirty="0" smtClean="0">
                <a:solidFill>
                  <a:srgbClr val="FF0000"/>
                </a:solidFill>
                <a:latin typeface="Monotype Corsiva" pitchFamily="66" charset="0"/>
              </a:rPr>
              <a:t>LE GOUFFRE DE PADIRAC</a:t>
            </a:r>
            <a:endParaRPr lang="fr-FR" i="1" dirty="0">
              <a:solidFill>
                <a:srgbClr val="FF0000"/>
              </a:solidFill>
              <a:latin typeface="Monotype Corsiva" pitchFamily="66" charset="0"/>
            </a:endParaRPr>
          </a:p>
        </p:txBody>
      </p:sp>
      <p:pic>
        <p:nvPicPr>
          <p:cNvPr id="5" name="Espace réservé du contenu 4" descr="15657_33898.jpg"/>
          <p:cNvPicPr>
            <a:picLocks noGrp="1" noChangeAspect="1"/>
          </p:cNvPicPr>
          <p:nvPr>
            <p:ph idx="1"/>
          </p:nvPr>
        </p:nvPicPr>
        <p:blipFill>
          <a:blip r:embed="rId2" cstate="print"/>
          <a:stretch>
            <a:fillRect/>
          </a:stretch>
        </p:blipFill>
        <p:spPr>
          <a:xfrm>
            <a:off x="3500430" y="0"/>
            <a:ext cx="5929354" cy="6858000"/>
          </a:xfrm>
          <a:prstGeom prst="rect">
            <a:avLst/>
          </a:prstGeom>
          <a:ln>
            <a:noFill/>
          </a:ln>
          <a:effectLst>
            <a:outerShdw blurRad="292100" dist="139700" dir="2700000" algn="tl" rotWithShape="0">
              <a:srgbClr val="333333">
                <a:alpha val="65000"/>
              </a:srgbClr>
            </a:outerShdw>
          </a:effectLst>
        </p:spPr>
      </p:pic>
      <p:sp>
        <p:nvSpPr>
          <p:cNvPr id="4" name="Espace réservé du texte 3"/>
          <p:cNvSpPr>
            <a:spLocks noGrp="1"/>
          </p:cNvSpPr>
          <p:nvPr>
            <p:ph type="body" sz="half" idx="2"/>
          </p:nvPr>
        </p:nvSpPr>
        <p:spPr>
          <a:xfrm>
            <a:off x="0" y="785794"/>
            <a:ext cx="3365471" cy="5126055"/>
          </a:xfrm>
        </p:spPr>
        <p:txBody>
          <a:bodyPr>
            <a:noAutofit/>
          </a:bodyPr>
          <a:lstStyle/>
          <a:p>
            <a:pPr algn="l"/>
            <a:r>
              <a:rPr lang="fr-FR" sz="2800" b="1" i="1" dirty="0" smtClean="0">
                <a:solidFill>
                  <a:schemeClr val="tx1">
                    <a:lumMod val="95000"/>
                    <a:lumOff val="5000"/>
                  </a:schemeClr>
                </a:solidFill>
                <a:latin typeface="Monotype Corsiva" pitchFamily="66" charset="0"/>
              </a:rPr>
              <a:t>C’est ici que l’incroyable aventure dans le gouffre de Padirac débute, descente vertigineuse dans cette Cavité  naturelle de 75 m de profondeur et 33 m de diamètre, sous lequel  à 103 m coule une rivière souterraine</a:t>
            </a:r>
          </a:p>
          <a:p>
            <a:pPr algn="l"/>
            <a:r>
              <a:rPr lang="fr-FR" sz="2800" b="1" i="1" dirty="0" smtClean="0">
                <a:solidFill>
                  <a:schemeClr val="tx1">
                    <a:lumMod val="95000"/>
                    <a:lumOff val="5000"/>
                  </a:schemeClr>
                </a:solidFill>
                <a:latin typeface="Monotype Corsiva" pitchFamily="66" charset="0"/>
              </a:rPr>
              <a:t>Echelle faite par Eiffel</a:t>
            </a:r>
            <a:endParaRPr lang="fr-FR" sz="2800" b="1" i="1" dirty="0">
              <a:solidFill>
                <a:schemeClr val="tx1">
                  <a:lumMod val="95000"/>
                  <a:lumOff val="5000"/>
                </a:schemeClr>
              </a:solidFill>
              <a:latin typeface="Monotype Corsiva" pitchFamily="66" charset="0"/>
            </a:endParaRPr>
          </a:p>
        </p:txBody>
      </p:sp>
    </p:spTree>
  </p:cSld>
  <p:clrMapOvr>
    <a:masterClrMapping/>
  </p:clrMapOvr>
  <p:transition advTm="15000">
    <p:fade thruBlk="1"/>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Documents and Settings\hp\Bureau\dordogne 2004\gouffre de Padirax\DH000138.JPG"/>
          <p:cNvPicPr>
            <a:picLocks noChangeAspect="1" noChangeArrowheads="1"/>
          </p:cNvPicPr>
          <p:nvPr/>
        </p:nvPicPr>
        <p:blipFill>
          <a:blip r:embed="rId3" cstate="print"/>
          <a:srcRect/>
          <a:stretch>
            <a:fillRect/>
          </a:stretch>
        </p:blipFill>
        <p:spPr bwMode="auto">
          <a:xfrm>
            <a:off x="0" y="0"/>
            <a:ext cx="9144000" cy="6858000"/>
          </a:xfrm>
          <a:prstGeom prst="rect">
            <a:avLst/>
          </a:prstGeom>
          <a:ln>
            <a:noFill/>
          </a:ln>
          <a:effectLst>
            <a:outerShdw blurRad="292100" dist="139700" dir="2700000" algn="tl" rotWithShape="0">
              <a:srgbClr val="333333">
                <a:alpha val="65000"/>
              </a:srgbClr>
            </a:outerShdw>
          </a:effectLst>
        </p:spPr>
      </p:pic>
    </p:spTree>
  </p:cSld>
  <p:clrMapOvr>
    <a:masterClrMapping/>
  </p:clrMapOvr>
  <p:transition advTm="3000">
    <p:fade thruBlk="1"/>
    <p:sndAc>
      <p:stSnd>
        <p:snd r:embed="rId2" name="yanni - in the morning light 17"/>
      </p:stSnd>
    </p:sndAc>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re 2"/>
          <p:cNvSpPr>
            <a:spLocks noGrp="1"/>
          </p:cNvSpPr>
          <p:nvPr>
            <p:ph type="title"/>
          </p:nvPr>
        </p:nvSpPr>
        <p:spPr>
          <a:xfrm>
            <a:off x="5514536" y="2786058"/>
            <a:ext cx="3629464" cy="2267200"/>
          </a:xfrm>
        </p:spPr>
        <p:txBody>
          <a:bodyPr/>
          <a:lstStyle/>
          <a:p>
            <a:r>
              <a:rPr lang="fr-FR" sz="2800" dirty="0" smtClean="0">
                <a:solidFill>
                  <a:schemeClr val="tx1"/>
                </a:solidFill>
                <a:latin typeface="Monotype Corsiva" pitchFamily="66" charset="0"/>
              </a:rPr>
              <a:t>Gouffre le plus célèbre d’Europe, Padirac est considéré comme l’une des plus grandes curiosités géologiques de France</a:t>
            </a:r>
            <a:endParaRPr lang="fr-FR" sz="2800" dirty="0">
              <a:solidFill>
                <a:schemeClr val="tx1"/>
              </a:solidFill>
              <a:latin typeface="Monotype Corsiva" pitchFamily="66" charset="0"/>
            </a:endParaRPr>
          </a:p>
        </p:txBody>
      </p:sp>
      <p:pic>
        <p:nvPicPr>
          <p:cNvPr id="8" name="Espace réservé pour une image  7" descr="gouffre_de_padirac.jpg"/>
          <p:cNvPicPr>
            <a:picLocks noGrp="1" noChangeAspect="1"/>
          </p:cNvPicPr>
          <p:nvPr>
            <p:ph type="pic" idx="1"/>
          </p:nvPr>
        </p:nvPicPr>
        <p:blipFill>
          <a:blip r:embed="rId2" cstate="print"/>
          <a:srcRect l="3092" r="3092"/>
          <a:stretch>
            <a:fillRect/>
          </a:stretch>
        </p:blipFill>
        <p:spPr>
          <a:xfrm>
            <a:off x="0" y="0"/>
            <a:ext cx="5429256" cy="6858000"/>
          </a:xfrm>
          <a:prstGeom prst="rect">
            <a:avLst/>
          </a:prstGeom>
          <a:ln>
            <a:noFill/>
          </a:ln>
          <a:effectLst>
            <a:outerShdw blurRad="292100" dist="139700" dir="2700000" algn="tl" rotWithShape="0">
              <a:srgbClr val="333333">
                <a:alpha val="65000"/>
              </a:srgbClr>
            </a:outerShdw>
          </a:effectLst>
        </p:spPr>
      </p:pic>
      <p:sp>
        <p:nvSpPr>
          <p:cNvPr id="10" name="Espace réservé du texte 4"/>
          <p:cNvSpPr txBox="1">
            <a:spLocks/>
          </p:cNvSpPr>
          <p:nvPr/>
        </p:nvSpPr>
        <p:spPr>
          <a:xfrm>
            <a:off x="5514536" y="332656"/>
            <a:ext cx="3629464" cy="1656184"/>
          </a:xfrm>
          <a:prstGeom prst="rect">
            <a:avLst/>
          </a:prstGeom>
        </p:spPr>
        <p:txBody>
          <a:bodyPr lIns="45720" rIns="45720" bIns="0" anchor="b">
            <a:normAutofit lnSpcReduction="10000"/>
          </a:bodyPr>
          <a:lstStyle/>
          <a:p>
            <a:pPr marL="0" marR="0" lvl="0" indent="0" algn="l" defTabSz="914400" eaLnBrk="1" fontAlgn="auto" latinLnBrk="0" hangingPunct="1">
              <a:lnSpc>
                <a:spcPct val="100000"/>
              </a:lnSpc>
              <a:spcBef>
                <a:spcPts val="0"/>
              </a:spcBef>
              <a:spcAft>
                <a:spcPts val="0"/>
              </a:spcAft>
              <a:buClr>
                <a:schemeClr val="accent1"/>
              </a:buClr>
              <a:buSzPct val="80000"/>
              <a:buFontTx/>
              <a:buNone/>
              <a:tabLst/>
              <a:defRPr/>
            </a:pPr>
            <a:r>
              <a:rPr kumimoji="0" lang="fr-FR" sz="2800" b="1" i="0" u="none" strike="noStrike" kern="0" cap="none" spc="0" normalizeH="0" baseline="0" noProof="0" dirty="0" smtClean="0">
                <a:ln>
                  <a:noFill/>
                </a:ln>
                <a:solidFill>
                  <a:schemeClr val="tx1">
                    <a:tint val="95000"/>
                  </a:schemeClr>
                </a:solidFill>
                <a:effectLst/>
                <a:uLnTx/>
                <a:uFillTx/>
                <a:latin typeface="Monotype Corsiva" pitchFamily="66" charset="0"/>
                <a:ea typeface="+mn-lt"/>
                <a:cs typeface="+mn-lt"/>
              </a:rPr>
              <a:t>Ce  gouffre à ciel ouvert s’est formé à partir des eaux de pluie qui, au fil des siècles, ont creusé la terre</a:t>
            </a:r>
            <a:endParaRPr kumimoji="0" lang="fr-FR" sz="2800" b="1" i="0" u="none" strike="noStrike" kern="0" cap="none" spc="0" normalizeH="0" baseline="0" noProof="0" dirty="0">
              <a:ln>
                <a:noFill/>
              </a:ln>
              <a:solidFill>
                <a:schemeClr val="tx1">
                  <a:tint val="95000"/>
                </a:schemeClr>
              </a:solidFill>
              <a:effectLst/>
              <a:uLnTx/>
              <a:uFillTx/>
              <a:latin typeface="Monotype Corsiva" pitchFamily="66" charset="0"/>
              <a:ea typeface="+mn-lt"/>
              <a:cs typeface="+mn-lt"/>
            </a:endParaRPr>
          </a:p>
        </p:txBody>
      </p:sp>
    </p:spTree>
  </p:cSld>
  <p:clrMapOvr>
    <a:masterClrMapping/>
  </p:clrMapOvr>
  <p:transition advTm="13000">
    <p:fade thruBlk="1"/>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Espace réservé du contenu 7" descr="med-gouffre-de-padirac-visoterra-11478.jpg"/>
          <p:cNvPicPr>
            <a:picLocks noGrp="1" noChangeAspect="1"/>
          </p:cNvPicPr>
          <p:nvPr>
            <p:ph idx="1"/>
          </p:nvPr>
        </p:nvPicPr>
        <p:blipFill>
          <a:blip r:embed="rId2" cstate="print"/>
          <a:stretch>
            <a:fillRect/>
          </a:stretch>
        </p:blipFill>
        <p:spPr>
          <a:xfrm>
            <a:off x="3575050" y="642918"/>
            <a:ext cx="5568950" cy="5500726"/>
          </a:xfrm>
          <a:prstGeom prst="rect">
            <a:avLst/>
          </a:prstGeom>
          <a:ln>
            <a:noFill/>
          </a:ln>
          <a:effectLst>
            <a:outerShdw blurRad="292100" dist="139700" dir="2700000" algn="tl" rotWithShape="0">
              <a:srgbClr val="333333">
                <a:alpha val="65000"/>
              </a:srgbClr>
            </a:outerShdw>
          </a:effectLst>
        </p:spPr>
      </p:pic>
      <p:sp>
        <p:nvSpPr>
          <p:cNvPr id="7" name="Espace réservé du texte 6"/>
          <p:cNvSpPr>
            <a:spLocks noGrp="1"/>
          </p:cNvSpPr>
          <p:nvPr>
            <p:ph type="body" sz="half" idx="2"/>
          </p:nvPr>
        </p:nvSpPr>
        <p:spPr>
          <a:xfrm>
            <a:off x="428596" y="428604"/>
            <a:ext cx="3008313" cy="5768997"/>
          </a:xfrm>
        </p:spPr>
        <p:txBody>
          <a:bodyPr>
            <a:normAutofit/>
          </a:bodyPr>
          <a:lstStyle/>
          <a:p>
            <a:pPr algn="l"/>
            <a:r>
              <a:rPr lang="fr-FR" sz="3200" b="1" i="1" dirty="0" smtClean="0">
                <a:latin typeface="Black Chancery" pitchFamily="2" charset="0"/>
              </a:rPr>
              <a:t>Que  diriez-vous de partir explorer les milles et une merveilles qui se cachent dans les profondeurs du gouffre de Padirac ?</a:t>
            </a:r>
            <a:endParaRPr lang="fr-FR" sz="3200" b="1" i="1" dirty="0">
              <a:latin typeface="Black Chancery" pitchFamily="2" charset="0"/>
            </a:endParaRPr>
          </a:p>
        </p:txBody>
      </p:sp>
    </p:spTree>
  </p:cSld>
  <p:clrMapOvr>
    <a:masterClrMapping/>
  </p:clrMapOvr>
  <p:transition advTm="8000">
    <p:fade thruBlk="1"/>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Users\Lucienne\Desktop\27978117.jpg"/>
          <p:cNvPicPr>
            <a:picLocks noChangeAspect="1" noChangeArrowheads="1"/>
          </p:cNvPicPr>
          <p:nvPr/>
        </p:nvPicPr>
        <p:blipFill>
          <a:blip r:embed="rId2" cstate="print"/>
          <a:srcRect/>
          <a:stretch>
            <a:fillRect/>
          </a:stretch>
        </p:blipFill>
        <p:spPr bwMode="auto">
          <a:xfrm>
            <a:off x="0" y="0"/>
            <a:ext cx="9297782" cy="6858000"/>
          </a:xfrm>
          <a:prstGeom prst="rect">
            <a:avLst/>
          </a:prstGeom>
          <a:noFill/>
        </p:spPr>
      </p:pic>
    </p:spTree>
  </p:cSld>
  <p:clrMapOvr>
    <a:masterClrMapping/>
  </p:clrMapOvr>
  <p:transition advTm="6000">
    <p:fade thruBlk="1"/>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p:cNvPicPr>
            <a:picLocks noChangeAspect="1" noChangeArrowheads="1"/>
          </p:cNvPicPr>
          <p:nvPr/>
        </p:nvPicPr>
        <p:blipFill>
          <a:blip r:embed="rId2" cstate="print"/>
          <a:srcRect/>
          <a:stretch>
            <a:fillRect/>
          </a:stretch>
        </p:blipFill>
        <p:spPr bwMode="auto">
          <a:xfrm>
            <a:off x="2357422" y="0"/>
            <a:ext cx="6786578" cy="6858000"/>
          </a:xfrm>
          <a:prstGeom prst="rect">
            <a:avLst/>
          </a:prstGeom>
          <a:ln>
            <a:noFill/>
          </a:ln>
          <a:effectLst>
            <a:outerShdw blurRad="292100" dist="139700" dir="2700000" algn="tl" rotWithShape="0">
              <a:srgbClr val="333333">
                <a:alpha val="65000"/>
              </a:srgbClr>
            </a:outerShdw>
          </a:effectLst>
        </p:spPr>
      </p:pic>
      <p:sp>
        <p:nvSpPr>
          <p:cNvPr id="3" name="ZoneTexte 2"/>
          <p:cNvSpPr txBox="1"/>
          <p:nvPr/>
        </p:nvSpPr>
        <p:spPr>
          <a:xfrm>
            <a:off x="0" y="714356"/>
            <a:ext cx="2771800" cy="2554545"/>
          </a:xfrm>
          <a:prstGeom prst="rect">
            <a:avLst/>
          </a:prstGeom>
          <a:noFill/>
        </p:spPr>
        <p:txBody>
          <a:bodyPr wrap="square" rtlCol="0">
            <a:spAutoFit/>
          </a:bodyPr>
          <a:lstStyle/>
          <a:p>
            <a:r>
              <a:rPr lang="fr-FR" sz="3200" b="1" dirty="0" smtClean="0">
                <a:latin typeface="Monotype Corsiva" pitchFamily="66" charset="0"/>
              </a:rPr>
              <a:t>C’est au bord d’une barque que les mystères du lac de la pluie de dévoileront</a:t>
            </a:r>
            <a:endParaRPr lang="fr-FR" sz="3200" b="1" dirty="0">
              <a:latin typeface="Monotype Corsiva" pitchFamily="66" charset="0"/>
            </a:endParaRPr>
          </a:p>
        </p:txBody>
      </p:sp>
    </p:spTree>
  </p:cSld>
  <p:clrMapOvr>
    <a:masterClrMapping/>
  </p:clrMapOvr>
  <p:transition advTm="6000">
    <p:fade thruBlk="1"/>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oneTexte 2"/>
          <p:cNvSpPr txBox="1"/>
          <p:nvPr/>
        </p:nvSpPr>
        <p:spPr>
          <a:xfrm>
            <a:off x="0" y="714357"/>
            <a:ext cx="2571736" cy="1815882"/>
          </a:xfrm>
          <a:prstGeom prst="rect">
            <a:avLst/>
          </a:prstGeom>
          <a:noFill/>
        </p:spPr>
        <p:txBody>
          <a:bodyPr wrap="square" rtlCol="0">
            <a:spAutoFit/>
          </a:bodyPr>
          <a:lstStyle/>
          <a:p>
            <a:r>
              <a:rPr lang="fr-FR" sz="2800" dirty="0" smtClean="0">
                <a:latin typeface="Monotype Corsiva" pitchFamily="66" charset="0"/>
              </a:rPr>
              <a:t>Le lac supérieur , situé à 27 mètres au dessus du lit de la rivière</a:t>
            </a:r>
            <a:endParaRPr lang="fr-FR" sz="2800" dirty="0">
              <a:latin typeface="Monotype Corsiva" pitchFamily="66" charset="0"/>
            </a:endParaRPr>
          </a:p>
        </p:txBody>
      </p:sp>
      <p:pic>
        <p:nvPicPr>
          <p:cNvPr id="1028" name="Picture 4" descr="L:\ARCHIVES\Dordogne\FIL1108.JPG"/>
          <p:cNvPicPr>
            <a:picLocks noChangeAspect="1" noChangeArrowheads="1"/>
          </p:cNvPicPr>
          <p:nvPr/>
        </p:nvPicPr>
        <p:blipFill>
          <a:blip r:embed="rId2" cstate="print"/>
          <a:srcRect/>
          <a:stretch>
            <a:fillRect/>
          </a:stretch>
        </p:blipFill>
        <p:spPr bwMode="auto">
          <a:xfrm>
            <a:off x="2771800" y="692696"/>
            <a:ext cx="5989462" cy="4752528"/>
          </a:xfrm>
          <a:prstGeom prst="rect">
            <a:avLst/>
          </a:prstGeom>
          <a:noFill/>
        </p:spPr>
      </p:pic>
    </p:spTree>
  </p:cSld>
  <p:clrMapOvr>
    <a:masterClrMapping/>
  </p:clrMapOvr>
  <p:transition advTm="5000">
    <p:fade thruBlk="1"/>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p:cNvPicPr>
            <a:picLocks noChangeAspect="1" noChangeArrowheads="1"/>
          </p:cNvPicPr>
          <p:nvPr/>
        </p:nvPicPr>
        <p:blipFill>
          <a:blip r:embed="rId2" cstate="print"/>
          <a:srcRect/>
          <a:stretch>
            <a:fillRect/>
          </a:stretch>
        </p:blipFill>
        <p:spPr bwMode="auto">
          <a:xfrm>
            <a:off x="0" y="0"/>
            <a:ext cx="9144000" cy="6857999"/>
          </a:xfrm>
          <a:prstGeom prst="rect">
            <a:avLst/>
          </a:prstGeom>
          <a:ln>
            <a:noFill/>
          </a:ln>
          <a:effectLst>
            <a:outerShdw blurRad="292100" dist="139700" dir="2700000" algn="tl" rotWithShape="0">
              <a:srgbClr val="333333">
                <a:alpha val="65000"/>
              </a:srgbClr>
            </a:outerShdw>
          </a:effectLst>
        </p:spPr>
      </p:pic>
    </p:spTree>
  </p:cSld>
  <p:clrMapOvr>
    <a:masterClrMapping/>
  </p:clrMapOvr>
  <p:transition advTm="6000">
    <p:fade thruBlk="1"/>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p:cNvPicPr>
            <a:picLocks noChangeAspect="1" noChangeArrowheads="1"/>
          </p:cNvPicPr>
          <p:nvPr/>
        </p:nvPicPr>
        <p:blipFill>
          <a:blip r:embed="rId2" cstate="print"/>
          <a:srcRect/>
          <a:stretch>
            <a:fillRect/>
          </a:stretch>
        </p:blipFill>
        <p:spPr bwMode="auto">
          <a:xfrm>
            <a:off x="0" y="0"/>
            <a:ext cx="9144000" cy="6858000"/>
          </a:xfrm>
          <a:prstGeom prst="rect">
            <a:avLst/>
          </a:prstGeom>
          <a:ln>
            <a:noFill/>
          </a:ln>
          <a:effectLst>
            <a:outerShdw blurRad="292100" dist="139700" dir="2700000" algn="tl" rotWithShape="0">
              <a:srgbClr val="333333">
                <a:alpha val="65000"/>
              </a:srgbClr>
            </a:outerShdw>
          </a:effectLst>
        </p:spPr>
      </p:pic>
    </p:spTree>
  </p:cSld>
  <p:clrMapOvr>
    <a:masterClrMapping/>
  </p:clrMapOvr>
  <p:transition advTm="6000">
    <p:fade thruBlk="1"/>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p:cNvPicPr>
            <a:picLocks noChangeAspect="1" noChangeArrowheads="1"/>
          </p:cNvPicPr>
          <p:nvPr/>
        </p:nvPicPr>
        <p:blipFill>
          <a:blip r:embed="rId2" cstate="print"/>
          <a:srcRect/>
          <a:stretch>
            <a:fillRect/>
          </a:stretch>
        </p:blipFill>
        <p:spPr bwMode="auto">
          <a:xfrm>
            <a:off x="2857488" y="0"/>
            <a:ext cx="6715172" cy="6858000"/>
          </a:xfrm>
          <a:prstGeom prst="rect">
            <a:avLst/>
          </a:prstGeom>
          <a:ln>
            <a:noFill/>
          </a:ln>
          <a:effectLst>
            <a:outerShdw blurRad="292100" dist="139700" dir="2700000" algn="tl" rotWithShape="0">
              <a:srgbClr val="333333">
                <a:alpha val="65000"/>
              </a:srgbClr>
            </a:outerShdw>
          </a:effectLst>
        </p:spPr>
      </p:pic>
      <p:sp>
        <p:nvSpPr>
          <p:cNvPr id="3" name="ZoneTexte 2"/>
          <p:cNvSpPr txBox="1"/>
          <p:nvPr/>
        </p:nvSpPr>
        <p:spPr>
          <a:xfrm>
            <a:off x="0" y="714356"/>
            <a:ext cx="2786050" cy="3046988"/>
          </a:xfrm>
          <a:prstGeom prst="rect">
            <a:avLst/>
          </a:prstGeom>
          <a:noFill/>
        </p:spPr>
        <p:txBody>
          <a:bodyPr wrap="square" rtlCol="0">
            <a:spAutoFit/>
          </a:bodyPr>
          <a:lstStyle/>
          <a:p>
            <a:r>
              <a:rPr lang="fr-FR" sz="3200" b="1" dirty="0" smtClean="0">
                <a:latin typeface="Monotype Corsiva" pitchFamily="66" charset="0"/>
              </a:rPr>
              <a:t>Nous avons ici des barrages naturels sur  120 mètres de long au niveau du lac des Grands Gours</a:t>
            </a:r>
            <a:endParaRPr lang="fr-FR" sz="3200" b="1" dirty="0">
              <a:latin typeface="Monotype Corsiva" pitchFamily="66" charset="0"/>
            </a:endParaRPr>
          </a:p>
        </p:txBody>
      </p:sp>
    </p:spTree>
  </p:cSld>
  <p:clrMapOvr>
    <a:masterClrMapping/>
  </p:clrMapOvr>
  <p:transition advTm="6000">
    <p:fade thruBlk="1"/>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p:cNvPicPr>
            <a:picLocks noChangeAspect="1" noChangeArrowheads="1"/>
          </p:cNvPicPr>
          <p:nvPr/>
        </p:nvPicPr>
        <p:blipFill>
          <a:blip r:embed="rId2" cstate="print"/>
          <a:srcRect/>
          <a:stretch>
            <a:fillRect/>
          </a:stretch>
        </p:blipFill>
        <p:spPr bwMode="auto">
          <a:xfrm>
            <a:off x="3071802" y="857232"/>
            <a:ext cx="6072198" cy="5214974"/>
          </a:xfrm>
          <a:prstGeom prst="rect">
            <a:avLst/>
          </a:prstGeom>
          <a:ln>
            <a:noFill/>
          </a:ln>
          <a:effectLst>
            <a:outerShdw blurRad="292100" dist="139700" dir="2700000" algn="tl" rotWithShape="0">
              <a:srgbClr val="333333">
                <a:alpha val="65000"/>
              </a:srgbClr>
            </a:outerShdw>
          </a:effectLst>
        </p:spPr>
      </p:pic>
      <p:sp>
        <p:nvSpPr>
          <p:cNvPr id="3" name="ZoneTexte 2"/>
          <p:cNvSpPr txBox="1"/>
          <p:nvPr/>
        </p:nvSpPr>
        <p:spPr>
          <a:xfrm>
            <a:off x="0" y="0"/>
            <a:ext cx="3143240" cy="5078313"/>
          </a:xfrm>
          <a:prstGeom prst="rect">
            <a:avLst/>
          </a:prstGeom>
          <a:noFill/>
        </p:spPr>
        <p:txBody>
          <a:bodyPr wrap="square" rtlCol="0">
            <a:spAutoFit/>
          </a:bodyPr>
          <a:lstStyle/>
          <a:p>
            <a:r>
              <a:rPr lang="fr-FR" sz="3600" b="1" dirty="0" smtClean="0">
                <a:solidFill>
                  <a:srgbClr val="FF0000"/>
                </a:solidFill>
                <a:latin typeface="Monotype Corsiva" pitchFamily="66" charset="0"/>
              </a:rPr>
              <a:t>Lac des Grands Gours</a:t>
            </a:r>
          </a:p>
          <a:p>
            <a:r>
              <a:rPr lang="fr-FR" sz="2800" b="1" dirty="0" smtClean="0">
                <a:solidFill>
                  <a:schemeClr val="tx1">
                    <a:lumMod val="95000"/>
                    <a:lumOff val="5000"/>
                  </a:schemeClr>
                </a:solidFill>
                <a:latin typeface="Monotype Corsiva" pitchFamily="66" charset="0"/>
              </a:rPr>
              <a:t>Ce lac de 27 mètres de largeur se caractérise par une multitude de petits bassins délimités par des barrages naturels formés à partir de dépôts de carbonate de chaux sur des bancs de roche dure</a:t>
            </a:r>
            <a:endParaRPr lang="fr-FR" sz="2800" b="1" dirty="0">
              <a:solidFill>
                <a:schemeClr val="tx1">
                  <a:lumMod val="95000"/>
                  <a:lumOff val="5000"/>
                </a:schemeClr>
              </a:solidFill>
              <a:latin typeface="Monotype Corsiva" pitchFamily="66" charset="0"/>
            </a:endParaRPr>
          </a:p>
        </p:txBody>
      </p:sp>
    </p:spTree>
  </p:cSld>
  <p:clrMapOvr>
    <a:masterClrMapping/>
  </p:clrMapOvr>
  <p:transition advTm="9000">
    <p:fade thruBlk="1"/>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p:cNvPicPr>
            <a:picLocks noChangeAspect="1" noChangeArrowheads="1"/>
          </p:cNvPicPr>
          <p:nvPr/>
        </p:nvPicPr>
        <p:blipFill>
          <a:blip r:embed="rId2" cstate="print"/>
          <a:srcRect/>
          <a:stretch>
            <a:fillRect/>
          </a:stretch>
        </p:blipFill>
        <p:spPr bwMode="auto">
          <a:xfrm>
            <a:off x="3143240" y="0"/>
            <a:ext cx="6000760" cy="6858000"/>
          </a:xfrm>
          <a:prstGeom prst="rect">
            <a:avLst/>
          </a:prstGeom>
          <a:ln>
            <a:noFill/>
          </a:ln>
          <a:effectLst>
            <a:outerShdw blurRad="292100" dist="139700" dir="2700000" algn="tl" rotWithShape="0">
              <a:srgbClr val="333333">
                <a:alpha val="65000"/>
              </a:srgbClr>
            </a:outerShdw>
          </a:effectLst>
        </p:spPr>
      </p:pic>
      <p:sp>
        <p:nvSpPr>
          <p:cNvPr id="3" name="ZoneTexte 2"/>
          <p:cNvSpPr txBox="1"/>
          <p:nvPr/>
        </p:nvSpPr>
        <p:spPr>
          <a:xfrm>
            <a:off x="0" y="332656"/>
            <a:ext cx="3995936" cy="2923877"/>
          </a:xfrm>
          <a:prstGeom prst="rect">
            <a:avLst/>
          </a:prstGeom>
          <a:noFill/>
        </p:spPr>
        <p:txBody>
          <a:bodyPr wrap="square" rtlCol="0">
            <a:spAutoFit/>
          </a:bodyPr>
          <a:lstStyle/>
          <a:p>
            <a:r>
              <a:rPr lang="fr-FR" sz="3200" b="1" dirty="0" smtClean="0">
                <a:latin typeface="Monotype Corsiva" pitchFamily="66" charset="0"/>
              </a:rPr>
              <a:t>A  travers la faille</a:t>
            </a:r>
          </a:p>
          <a:p>
            <a:r>
              <a:rPr lang="fr-FR" sz="3200" b="1" dirty="0" smtClean="0">
                <a:latin typeface="Monotype Corsiva" pitchFamily="66" charset="0"/>
              </a:rPr>
              <a:t>Vue de la rivière Plane. Les concrétions de Padirac atteignent des tailles extraordinaires</a:t>
            </a:r>
          </a:p>
          <a:p>
            <a:endParaRPr lang="fr-FR" dirty="0"/>
          </a:p>
        </p:txBody>
      </p:sp>
    </p:spTree>
  </p:cSld>
  <p:clrMapOvr>
    <a:masterClrMapping/>
  </p:clrMapOvr>
  <p:transition advTm="6000">
    <p:fade thruBlk="1"/>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oneTexte 2"/>
          <p:cNvSpPr txBox="1"/>
          <p:nvPr/>
        </p:nvSpPr>
        <p:spPr>
          <a:xfrm>
            <a:off x="0" y="0"/>
            <a:ext cx="3357554" cy="5509200"/>
          </a:xfrm>
          <a:prstGeom prst="rect">
            <a:avLst/>
          </a:prstGeom>
          <a:noFill/>
        </p:spPr>
        <p:txBody>
          <a:bodyPr wrap="square" rtlCol="0">
            <a:spAutoFit/>
          </a:bodyPr>
          <a:lstStyle/>
          <a:p>
            <a:r>
              <a:rPr lang="fr-FR" sz="3200" dirty="0" smtClean="0">
                <a:solidFill>
                  <a:srgbClr val="FF0000"/>
                </a:solidFill>
                <a:latin typeface="Monotype Corsiva" pitchFamily="66" charset="0"/>
              </a:rPr>
              <a:t>La grande pendeloque</a:t>
            </a:r>
          </a:p>
          <a:p>
            <a:endParaRPr lang="fr-FR" sz="3200" dirty="0" smtClean="0">
              <a:solidFill>
                <a:srgbClr val="FF0000"/>
              </a:solidFill>
              <a:latin typeface="Monotype Corsiva" pitchFamily="66" charset="0"/>
            </a:endParaRPr>
          </a:p>
          <a:p>
            <a:r>
              <a:rPr lang="fr-FR" sz="3200" dirty="0" smtClean="0">
                <a:latin typeface="Monotype Corsiva" pitchFamily="66" charset="0"/>
              </a:rPr>
              <a:t>  Une </a:t>
            </a:r>
            <a:r>
              <a:rPr lang="fr-FR" sz="3200" dirty="0" err="1" smtClean="0">
                <a:latin typeface="Monotype Corsiva" pitchFamily="66" charset="0"/>
              </a:rPr>
              <a:t>stalactique</a:t>
            </a:r>
            <a:r>
              <a:rPr lang="fr-FR" sz="3200" dirty="0" smtClean="0">
                <a:latin typeface="Monotype Corsiva" pitchFamily="66" charset="0"/>
              </a:rPr>
              <a:t> géante mesurant 25 mètres Dans cette partie, des milliers de gouttes de pluies sont venues enrichir la rivière existante, devenue le lac  de la pluie</a:t>
            </a:r>
            <a:endParaRPr lang="fr-FR" sz="3200" dirty="0">
              <a:latin typeface="Monotype Corsiva" pitchFamily="66" charset="0"/>
            </a:endParaRPr>
          </a:p>
        </p:txBody>
      </p:sp>
      <p:pic>
        <p:nvPicPr>
          <p:cNvPr id="2051" name="Picture 3" descr="L:\ARCHIVES\Dordogne\FIL1107.JPG"/>
          <p:cNvPicPr>
            <a:picLocks noChangeAspect="1" noChangeArrowheads="1"/>
          </p:cNvPicPr>
          <p:nvPr/>
        </p:nvPicPr>
        <p:blipFill>
          <a:blip r:embed="rId2" cstate="print"/>
          <a:srcRect/>
          <a:stretch>
            <a:fillRect/>
          </a:stretch>
        </p:blipFill>
        <p:spPr bwMode="auto">
          <a:xfrm>
            <a:off x="3563888" y="1124744"/>
            <a:ext cx="5328592" cy="4536504"/>
          </a:xfrm>
          <a:prstGeom prst="rect">
            <a:avLst/>
          </a:prstGeom>
          <a:noFill/>
        </p:spPr>
      </p:pic>
    </p:spTree>
  </p:cSld>
  <p:clrMapOvr>
    <a:masterClrMapping/>
  </p:clrMapOvr>
  <p:transition advTm="8000">
    <p:fade thruBlk="1"/>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Documents and Settings\hp\Bureau\dordogne 2004\gouffre de Padirax\diable-407851.jpg"/>
          <p:cNvPicPr>
            <a:picLocks noChangeAspect="1" noChangeArrowheads="1"/>
          </p:cNvPicPr>
          <p:nvPr/>
        </p:nvPicPr>
        <p:blipFill>
          <a:blip r:embed="rId3" cstate="print"/>
          <a:srcRect/>
          <a:stretch>
            <a:fillRect/>
          </a:stretch>
        </p:blipFill>
        <p:spPr bwMode="auto">
          <a:xfrm>
            <a:off x="3071802" y="500042"/>
            <a:ext cx="5786478" cy="5643602"/>
          </a:xfrm>
          <a:prstGeom prst="rect">
            <a:avLst/>
          </a:prstGeom>
          <a:noFill/>
        </p:spPr>
      </p:pic>
      <p:sp>
        <p:nvSpPr>
          <p:cNvPr id="3" name="ZoneTexte 2"/>
          <p:cNvSpPr txBox="1"/>
          <p:nvPr/>
        </p:nvSpPr>
        <p:spPr>
          <a:xfrm>
            <a:off x="0" y="500042"/>
            <a:ext cx="3000364" cy="4832092"/>
          </a:xfrm>
          <a:prstGeom prst="rect">
            <a:avLst/>
          </a:prstGeom>
          <a:noFill/>
        </p:spPr>
        <p:txBody>
          <a:bodyPr wrap="square" rtlCol="0">
            <a:spAutoFit/>
          </a:bodyPr>
          <a:lstStyle/>
          <a:p>
            <a:r>
              <a:rPr lang="fr-FR" sz="2800" b="1" dirty="0" smtClean="0">
                <a:latin typeface="Monotype Corsiva" pitchFamily="66" charset="0"/>
              </a:rPr>
              <a:t>Le repaire du diable</a:t>
            </a:r>
          </a:p>
          <a:p>
            <a:r>
              <a:rPr lang="fr-FR" sz="2800" b="1" dirty="0" smtClean="0">
                <a:latin typeface="Monotype Corsiva" pitchFamily="66" charset="0"/>
              </a:rPr>
              <a:t>Outre la beauté du lieu, ce sont également les mystères et légendes qui entourent ce site qui font sa renommée, Le gouffre de Padirac serait, parait il, l’antre de Dante, le repaire du Diable</a:t>
            </a:r>
            <a:endParaRPr lang="fr-FR" sz="2800" b="1" dirty="0">
              <a:latin typeface="Monotype Corsiva" pitchFamily="66" charset="0"/>
            </a:endParaRPr>
          </a:p>
        </p:txBody>
      </p:sp>
    </p:spTree>
  </p:cSld>
  <p:clrMapOvr>
    <a:masterClrMapping/>
  </p:clrMapOvr>
  <p:transition advTm="10000">
    <p:fade thruBlk="1"/>
    <p:sndAc>
      <p:stSnd>
        <p:snd r:embed="rId2" name="yanni - in the morning light 17"/>
      </p:stSnd>
    </p:sndAc>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p:cNvPicPr>
            <a:picLocks noChangeAspect="1" noChangeArrowheads="1"/>
          </p:cNvPicPr>
          <p:nvPr/>
        </p:nvPicPr>
        <p:blipFill>
          <a:blip r:embed="rId2" cstate="print"/>
          <a:srcRect/>
          <a:stretch>
            <a:fillRect/>
          </a:stretch>
        </p:blipFill>
        <p:spPr bwMode="auto">
          <a:xfrm>
            <a:off x="500034" y="642918"/>
            <a:ext cx="8108249" cy="5548375"/>
          </a:xfrm>
          <a:prstGeom prst="rect">
            <a:avLst/>
          </a:prstGeom>
          <a:ln>
            <a:noFill/>
          </a:ln>
          <a:effectLst>
            <a:outerShdw blurRad="292100" dist="139700" dir="2700000" algn="tl" rotWithShape="0">
              <a:srgbClr val="333333">
                <a:alpha val="65000"/>
              </a:srgbClr>
            </a:outerShdw>
            <a:softEdge rad="635000"/>
          </a:effectLst>
        </p:spPr>
      </p:pic>
      <p:sp>
        <p:nvSpPr>
          <p:cNvPr id="3" name="ZoneTexte 2"/>
          <p:cNvSpPr txBox="1"/>
          <p:nvPr/>
        </p:nvSpPr>
        <p:spPr>
          <a:xfrm>
            <a:off x="1000100" y="0"/>
            <a:ext cx="4143404" cy="646331"/>
          </a:xfrm>
          <a:prstGeom prst="rect">
            <a:avLst/>
          </a:prstGeom>
          <a:noFill/>
        </p:spPr>
        <p:txBody>
          <a:bodyPr wrap="square" rtlCol="0">
            <a:spAutoFit/>
          </a:bodyPr>
          <a:lstStyle/>
          <a:p>
            <a:r>
              <a:rPr lang="fr-FR" sz="3600" b="1" dirty="0" err="1" smtClean="0">
                <a:latin typeface="Monotype Corsiva" pitchFamily="66" charset="0"/>
              </a:rPr>
              <a:t>Puit</a:t>
            </a:r>
            <a:r>
              <a:rPr lang="fr-FR" sz="3600" b="1" dirty="0" smtClean="0">
                <a:latin typeface="Monotype Corsiva" pitchFamily="66" charset="0"/>
              </a:rPr>
              <a:t> fontaine</a:t>
            </a:r>
            <a:endParaRPr lang="fr-FR" sz="3600" b="1" dirty="0">
              <a:latin typeface="Monotype Corsiva" pitchFamily="66" charset="0"/>
            </a:endParaRPr>
          </a:p>
        </p:txBody>
      </p:sp>
    </p:spTree>
  </p:cSld>
  <p:clrMapOvr>
    <a:masterClrMapping/>
  </p:clrMapOvr>
  <p:transition advTm="4000">
    <p:fade thruBlk="1"/>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C:\Users\Lucienne\Desktop\petites images pour les ppsr\les  encadrements\04.gif"/>
          <p:cNvPicPr>
            <a:picLocks noChangeAspect="1" noChangeArrowheads="1" noCrop="1"/>
          </p:cNvPicPr>
          <p:nvPr/>
        </p:nvPicPr>
        <p:blipFill>
          <a:blip r:embed="rId2" cstate="print"/>
          <a:srcRect/>
          <a:stretch>
            <a:fillRect/>
          </a:stretch>
        </p:blipFill>
        <p:spPr bwMode="auto">
          <a:xfrm>
            <a:off x="2660650" y="2687638"/>
            <a:ext cx="3352800" cy="1600200"/>
          </a:xfrm>
          <a:prstGeom prst="rect">
            <a:avLst/>
          </a:prstGeom>
          <a:noFill/>
        </p:spPr>
      </p:pic>
    </p:spTree>
  </p:cSld>
  <p:clrMapOvr>
    <a:masterClrMapping/>
  </p:clrMapOvr>
  <p:transition advTm="1000">
    <p:fade thruBlk="1"/>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C:\Documents and Settings\hp\Bureau\images lulu2\Eyzies-Cro-Magnon-plaque.jpg"/>
          <p:cNvPicPr>
            <a:picLocks noChangeAspect="1" noChangeArrowheads="1"/>
          </p:cNvPicPr>
          <p:nvPr/>
        </p:nvPicPr>
        <p:blipFill>
          <a:blip r:embed="rId2" cstate="print"/>
          <a:srcRect/>
          <a:stretch>
            <a:fillRect/>
          </a:stretch>
        </p:blipFill>
        <p:spPr bwMode="auto">
          <a:xfrm>
            <a:off x="857224" y="857232"/>
            <a:ext cx="7286676" cy="5072098"/>
          </a:xfrm>
          <a:prstGeom prst="rect">
            <a:avLst/>
          </a:prstGeom>
          <a:ln>
            <a:noFill/>
          </a:ln>
          <a:effectLst>
            <a:outerShdw blurRad="292100" dist="139700" dir="2700000" algn="tl" rotWithShape="0">
              <a:srgbClr val="333333">
                <a:alpha val="65000"/>
              </a:srgbClr>
            </a:outerShdw>
          </a:effectLst>
        </p:spPr>
      </p:pic>
    </p:spTree>
  </p:cSld>
  <p:clrMapOvr>
    <a:masterClrMapping/>
  </p:clrMapOvr>
  <p:transition advTm="4000">
    <p:fade thruBlk="1"/>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descr="C:\Documents and Settings\hp\Bureau\images lulu2\Eyzies-Cro-Magnon-3.jpg"/>
          <p:cNvPicPr>
            <a:picLocks noChangeAspect="1" noChangeArrowheads="1"/>
          </p:cNvPicPr>
          <p:nvPr/>
        </p:nvPicPr>
        <p:blipFill>
          <a:blip r:embed="rId2" cstate="print"/>
          <a:srcRect/>
          <a:stretch>
            <a:fillRect/>
          </a:stretch>
        </p:blipFill>
        <p:spPr bwMode="auto">
          <a:xfrm>
            <a:off x="0" y="0"/>
            <a:ext cx="9144000" cy="6858000"/>
          </a:xfrm>
          <a:prstGeom prst="rect">
            <a:avLst/>
          </a:prstGeom>
          <a:ln>
            <a:noFill/>
          </a:ln>
          <a:effectLst>
            <a:outerShdw blurRad="292100" dist="139700" dir="2700000" algn="tl" rotWithShape="0">
              <a:srgbClr val="333333">
                <a:alpha val="65000"/>
              </a:srgbClr>
            </a:outerShdw>
          </a:effectLst>
        </p:spPr>
      </p:pic>
    </p:spTree>
  </p:cSld>
  <p:clrMapOvr>
    <a:masterClrMapping/>
  </p:clrMapOvr>
  <p:transition advTm="4000">
    <p:fade thruBlk="1"/>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C:\Users\Lucienne\Desktop\petites images pour les ppsr\les  encadrements\15.gif"/>
          <p:cNvPicPr>
            <a:picLocks noChangeAspect="1" noChangeArrowheads="1" noCrop="1"/>
          </p:cNvPicPr>
          <p:nvPr/>
        </p:nvPicPr>
        <p:blipFill>
          <a:blip r:embed="rId2" cstate="print"/>
          <a:srcRect/>
          <a:stretch>
            <a:fillRect/>
          </a:stretch>
        </p:blipFill>
        <p:spPr bwMode="auto">
          <a:xfrm>
            <a:off x="2987824" y="2852936"/>
            <a:ext cx="2705100" cy="1000125"/>
          </a:xfrm>
          <a:prstGeom prst="rect">
            <a:avLst/>
          </a:prstGeom>
          <a:noFill/>
        </p:spPr>
      </p:pic>
    </p:spTree>
  </p:cSld>
  <p:clrMapOvr>
    <a:masterClrMapping/>
  </p:clrMapOvr>
  <p:transition advTm="1000">
    <p:fade thruBlk="1"/>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descr="C:\Documents and Settings\hp\Bureau\dordogne 2004\au bord de la dordogne\DH000044.JPG"/>
          <p:cNvPicPr>
            <a:picLocks noChangeAspect="1" noChangeArrowheads="1"/>
          </p:cNvPicPr>
          <p:nvPr/>
        </p:nvPicPr>
        <p:blipFill>
          <a:blip r:embed="rId2" cstate="print"/>
          <a:srcRect/>
          <a:stretch>
            <a:fillRect/>
          </a:stretch>
        </p:blipFill>
        <p:spPr bwMode="auto">
          <a:xfrm>
            <a:off x="0" y="-571552"/>
            <a:ext cx="9572660" cy="7429552"/>
          </a:xfrm>
          <a:prstGeom prst="rect">
            <a:avLst/>
          </a:prstGeom>
          <a:ln>
            <a:noFill/>
          </a:ln>
          <a:effectLst>
            <a:outerShdw blurRad="292100" dist="139700" dir="2700000" algn="tl" rotWithShape="0">
              <a:srgbClr val="333333">
                <a:alpha val="65000"/>
              </a:srgbClr>
            </a:outerShdw>
          </a:effectLst>
        </p:spPr>
      </p:pic>
    </p:spTree>
  </p:cSld>
  <p:clrMapOvr>
    <a:masterClrMapping/>
  </p:clrMapOvr>
  <p:transition advTm="15000">
    <p:fade thruBlk="1"/>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Espace réservé du contenu 9" descr="Copie de maurice2 073.jpg"/>
          <p:cNvPicPr>
            <a:picLocks noGrp="1" noChangeAspect="1"/>
          </p:cNvPicPr>
          <p:nvPr>
            <p:ph sz="half" idx="1"/>
          </p:nvPr>
        </p:nvPicPr>
        <p:blipFill>
          <a:blip r:embed="rId2" cstate="print"/>
          <a:stretch>
            <a:fillRect/>
          </a:stretch>
        </p:blipFill>
        <p:spPr>
          <a:xfrm>
            <a:off x="0" y="2000240"/>
            <a:ext cx="4357686" cy="4857760"/>
          </a:xfrm>
          <a:prstGeom prst="rect">
            <a:avLst/>
          </a:prstGeom>
          <a:ln>
            <a:noFill/>
          </a:ln>
          <a:effectLst>
            <a:outerShdw blurRad="292100" dist="139700" dir="2700000" algn="tl" rotWithShape="0">
              <a:srgbClr val="333333">
                <a:alpha val="65000"/>
              </a:srgbClr>
            </a:outerShdw>
          </a:effectLst>
        </p:spPr>
      </p:pic>
      <p:pic>
        <p:nvPicPr>
          <p:cNvPr id="13" name="Espace réservé du contenu 12" descr="maurice2 142.jpg"/>
          <p:cNvPicPr>
            <a:picLocks noGrp="1" noChangeAspect="1"/>
          </p:cNvPicPr>
          <p:nvPr>
            <p:ph sz="half" idx="2"/>
          </p:nvPr>
        </p:nvPicPr>
        <p:blipFill>
          <a:blip r:embed="rId3" cstate="print"/>
          <a:stretch>
            <a:fillRect/>
          </a:stretch>
        </p:blipFill>
        <p:spPr>
          <a:xfrm>
            <a:off x="5749528" y="1600200"/>
            <a:ext cx="3394472" cy="5257800"/>
          </a:xfrm>
          <a:prstGeom prst="rect">
            <a:avLst/>
          </a:prstGeom>
          <a:ln>
            <a:noFill/>
          </a:ln>
          <a:effectLst>
            <a:outerShdw blurRad="292100" dist="139700" dir="2700000" algn="tl" rotWithShape="0">
              <a:srgbClr val="333333">
                <a:alpha val="65000"/>
              </a:srgbClr>
            </a:outerShdw>
          </a:effectLst>
        </p:spPr>
      </p:pic>
      <p:pic>
        <p:nvPicPr>
          <p:cNvPr id="13315" name="Picture 3" descr="C:\Documents and Settings\hp\Bureau\dordogne 2004\index.jpg"/>
          <p:cNvPicPr>
            <a:picLocks noChangeAspect="1" noChangeArrowheads="1"/>
          </p:cNvPicPr>
          <p:nvPr/>
        </p:nvPicPr>
        <p:blipFill>
          <a:blip r:embed="rId4" cstate="print"/>
          <a:srcRect/>
          <a:stretch>
            <a:fillRect/>
          </a:stretch>
        </p:blipFill>
        <p:spPr bwMode="auto">
          <a:xfrm>
            <a:off x="1" y="0"/>
            <a:ext cx="9144000" cy="3071810"/>
          </a:xfrm>
          <a:prstGeom prst="rect">
            <a:avLst/>
          </a:prstGeom>
          <a:ln>
            <a:noFill/>
          </a:ln>
          <a:effectLst>
            <a:outerShdw blurRad="292100" dist="139700" dir="2700000" algn="tl" rotWithShape="0">
              <a:srgbClr val="333333">
                <a:alpha val="65000"/>
              </a:srgbClr>
            </a:outerShdw>
          </a:effectLst>
        </p:spPr>
      </p:pic>
      <p:sp>
        <p:nvSpPr>
          <p:cNvPr id="14" name="ZoneTexte 13"/>
          <p:cNvSpPr txBox="1"/>
          <p:nvPr/>
        </p:nvSpPr>
        <p:spPr>
          <a:xfrm>
            <a:off x="4214810" y="3000372"/>
            <a:ext cx="1571636" cy="830997"/>
          </a:xfrm>
          <a:prstGeom prst="rect">
            <a:avLst/>
          </a:prstGeom>
          <a:noFill/>
        </p:spPr>
        <p:txBody>
          <a:bodyPr wrap="square" rtlCol="0">
            <a:spAutoFit/>
          </a:bodyPr>
          <a:lstStyle/>
          <a:p>
            <a:r>
              <a:rPr lang="fr-FR" b="1" dirty="0" smtClean="0">
                <a:latin typeface="Monotype Corsiva" pitchFamily="66" charset="0"/>
              </a:rPr>
              <a:t>La roque st Christophe</a:t>
            </a:r>
            <a:endParaRPr lang="fr-FR" b="1" dirty="0">
              <a:latin typeface="Monotype Corsiva" pitchFamily="66" charset="0"/>
            </a:endParaRPr>
          </a:p>
        </p:txBody>
      </p:sp>
    </p:spTree>
  </p:cSld>
  <p:clrMapOvr>
    <a:masterClrMapping/>
  </p:clrMapOvr>
  <p:transition advTm="4000">
    <p:fade thruBlk="1"/>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C:\Documents and Settings\hp\Bureau\dordogne 2004\Roque_Saint-Christophe2.jpg"/>
          <p:cNvPicPr>
            <a:picLocks noChangeAspect="1" noChangeArrowheads="1"/>
          </p:cNvPicPr>
          <p:nvPr/>
        </p:nvPicPr>
        <p:blipFill>
          <a:blip r:embed="rId2" cstate="print"/>
          <a:srcRect/>
          <a:stretch>
            <a:fillRect/>
          </a:stretch>
        </p:blipFill>
        <p:spPr bwMode="auto">
          <a:xfrm>
            <a:off x="-47605" y="0"/>
            <a:ext cx="9191605" cy="6858000"/>
          </a:xfrm>
          <a:prstGeom prst="rect">
            <a:avLst/>
          </a:prstGeom>
          <a:ln>
            <a:noFill/>
          </a:ln>
          <a:effectLst>
            <a:outerShdw blurRad="292100" dist="139700" dir="2700000" algn="tl" rotWithShape="0">
              <a:srgbClr val="333333">
                <a:alpha val="65000"/>
              </a:srgbClr>
            </a:outerShdw>
          </a:effectLst>
        </p:spPr>
      </p:pic>
    </p:spTree>
  </p:cSld>
  <p:clrMapOvr>
    <a:masterClrMapping/>
  </p:clrMapOvr>
  <p:transition advTm="4000">
    <p:fade thruBlk="1"/>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C:\Documents and Settings\hp\Bureau\dordogne 2004\Roque_saint_christophe1.jpg"/>
          <p:cNvPicPr>
            <a:picLocks noChangeAspect="1" noChangeArrowheads="1"/>
          </p:cNvPicPr>
          <p:nvPr/>
        </p:nvPicPr>
        <p:blipFill>
          <a:blip r:embed="rId2" cstate="print"/>
          <a:srcRect/>
          <a:stretch>
            <a:fillRect/>
          </a:stretch>
        </p:blipFill>
        <p:spPr bwMode="auto">
          <a:xfrm>
            <a:off x="0" y="0"/>
            <a:ext cx="9396378" cy="6858000"/>
          </a:xfrm>
          <a:prstGeom prst="rect">
            <a:avLst/>
          </a:prstGeom>
          <a:ln>
            <a:noFill/>
          </a:ln>
          <a:effectLst>
            <a:outerShdw blurRad="292100" dist="139700" dir="2700000" algn="tl" rotWithShape="0">
              <a:srgbClr val="333333">
                <a:alpha val="65000"/>
              </a:srgbClr>
            </a:outerShdw>
          </a:effectLst>
        </p:spPr>
      </p:pic>
    </p:spTree>
  </p:cSld>
  <p:clrMapOvr>
    <a:masterClrMapping/>
  </p:clrMapOvr>
  <p:transition advTm="4000">
    <p:fade thruBlk="1"/>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2" descr="C:\Documents and Settings\hp\Bureau\dordogne 2004\au bord de la dordogne\DH000045.JPG"/>
          <p:cNvPicPr>
            <a:picLocks noChangeAspect="1" noChangeArrowheads="1"/>
          </p:cNvPicPr>
          <p:nvPr/>
        </p:nvPicPr>
        <p:blipFill>
          <a:blip r:embed="rId2" cstate="print"/>
          <a:srcRect/>
          <a:stretch>
            <a:fillRect/>
          </a:stretch>
        </p:blipFill>
        <p:spPr bwMode="auto">
          <a:xfrm>
            <a:off x="0" y="0"/>
            <a:ext cx="9144000" cy="6858000"/>
          </a:xfrm>
          <a:prstGeom prst="rect">
            <a:avLst/>
          </a:prstGeom>
          <a:ln>
            <a:noFill/>
          </a:ln>
          <a:effectLst>
            <a:outerShdw blurRad="292100" dist="139700" dir="2700000" algn="tl" rotWithShape="0">
              <a:srgbClr val="333333">
                <a:alpha val="65000"/>
              </a:srgbClr>
            </a:outerShdw>
          </a:effectLst>
        </p:spPr>
      </p:pic>
    </p:spTree>
  </p:cSld>
  <p:clrMapOvr>
    <a:masterClrMapping/>
  </p:clrMapOvr>
  <p:transition advTm="4000">
    <p:fade thruBlk="1"/>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C:\Documents and Settings\hp\Bureau\dordogne 2004\au bord de la dordogne\Copie de maurice2 073.jpg"/>
          <p:cNvPicPr>
            <a:picLocks noChangeAspect="1" noChangeArrowheads="1"/>
          </p:cNvPicPr>
          <p:nvPr/>
        </p:nvPicPr>
        <p:blipFill>
          <a:blip r:embed="rId2" cstate="print"/>
          <a:srcRect/>
          <a:stretch>
            <a:fillRect/>
          </a:stretch>
        </p:blipFill>
        <p:spPr bwMode="auto">
          <a:xfrm>
            <a:off x="-209086" y="0"/>
            <a:ext cx="9367024" cy="6858000"/>
          </a:xfrm>
          <a:prstGeom prst="rect">
            <a:avLst/>
          </a:prstGeom>
          <a:ln>
            <a:noFill/>
          </a:ln>
          <a:effectLst>
            <a:outerShdw blurRad="292100" dist="139700" dir="2700000" algn="tl" rotWithShape="0">
              <a:srgbClr val="333333">
                <a:alpha val="65000"/>
              </a:srgbClr>
            </a:outerShdw>
          </a:effectLst>
        </p:spPr>
      </p:pic>
    </p:spTree>
  </p:cSld>
  <p:clrMapOvr>
    <a:masterClrMapping/>
  </p:clrMapOvr>
  <p:transition advTm="4000">
    <p:fade thruBlk="1"/>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C:\Documents and Settings\hp\Bureau\images lulu2\ROC_DE~1.JPG"/>
          <p:cNvPicPr>
            <a:picLocks noChangeAspect="1" noChangeArrowheads="1"/>
          </p:cNvPicPr>
          <p:nvPr/>
        </p:nvPicPr>
        <p:blipFill>
          <a:blip r:embed="rId2" cstate="print"/>
          <a:srcRect/>
          <a:stretch>
            <a:fillRect/>
          </a:stretch>
        </p:blipFill>
        <p:spPr bwMode="auto">
          <a:xfrm>
            <a:off x="0" y="-785842"/>
            <a:ext cx="9501222" cy="7643842"/>
          </a:xfrm>
          <a:prstGeom prst="rect">
            <a:avLst/>
          </a:prstGeom>
          <a:ln>
            <a:noFill/>
          </a:ln>
          <a:effectLst>
            <a:outerShdw blurRad="292100" dist="139700" dir="2700000" algn="tl" rotWithShape="0">
              <a:srgbClr val="333333">
                <a:alpha val="65000"/>
              </a:srgbClr>
            </a:outerShdw>
          </a:effectLst>
        </p:spPr>
      </p:pic>
    </p:spTree>
  </p:cSld>
  <p:clrMapOvr>
    <a:masterClrMapping/>
  </p:clrMapOvr>
  <p:transition advTm="4000">
    <p:fade thruBlk="1"/>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Espace réservé du contenu 9" descr="DH000131.JPG"/>
          <p:cNvPicPr>
            <a:picLocks noGrp="1" noChangeAspect="1"/>
          </p:cNvPicPr>
          <p:nvPr>
            <p:ph sz="quarter" idx="4"/>
          </p:nvPr>
        </p:nvPicPr>
        <p:blipFill>
          <a:blip r:embed="rId2" cstate="print"/>
          <a:stretch>
            <a:fillRect/>
          </a:stretch>
        </p:blipFill>
        <p:spPr>
          <a:xfrm>
            <a:off x="4645025" y="2634853"/>
            <a:ext cx="4041775" cy="3008725"/>
          </a:xfrm>
        </p:spPr>
      </p:pic>
      <p:sp>
        <p:nvSpPr>
          <p:cNvPr id="8" name="Titre 2"/>
          <p:cNvSpPr>
            <a:spLocks noGrp="1"/>
          </p:cNvSpPr>
          <p:nvPr>
            <p:ph type="title"/>
          </p:nvPr>
        </p:nvSpPr>
        <p:spPr>
          <a:xfrm>
            <a:off x="642910" y="-2071726"/>
            <a:ext cx="8043890" cy="45719"/>
          </a:xfrm>
        </p:spPr>
        <p:txBody>
          <a:bodyPr>
            <a:normAutofit fontScale="90000"/>
          </a:bodyPr>
          <a:lstStyle/>
          <a:p>
            <a:endParaRPr lang="fr-FR" dirty="0"/>
          </a:p>
        </p:txBody>
      </p:sp>
      <p:pic>
        <p:nvPicPr>
          <p:cNvPr id="7171" name="Picture 3" descr="C:\Documents and Settings\hp\Bureau\images lulu2\vue_Gd_Roc_.jpg"/>
          <p:cNvPicPr>
            <a:picLocks noChangeAspect="1" noChangeArrowheads="1"/>
          </p:cNvPicPr>
          <p:nvPr/>
        </p:nvPicPr>
        <p:blipFill>
          <a:blip r:embed="rId3" cstate="print"/>
          <a:srcRect/>
          <a:stretch>
            <a:fillRect/>
          </a:stretch>
        </p:blipFill>
        <p:spPr bwMode="auto">
          <a:xfrm>
            <a:off x="0" y="0"/>
            <a:ext cx="9144000" cy="2241524"/>
          </a:xfrm>
          <a:prstGeom prst="rect">
            <a:avLst/>
          </a:prstGeom>
          <a:ln>
            <a:noFill/>
          </a:ln>
          <a:effectLst>
            <a:outerShdw blurRad="292100" dist="139700" dir="2700000" algn="tl" rotWithShape="0">
              <a:srgbClr val="333333">
                <a:alpha val="65000"/>
              </a:srgbClr>
            </a:outerShdw>
          </a:effectLst>
        </p:spPr>
      </p:pic>
      <p:pic>
        <p:nvPicPr>
          <p:cNvPr id="15" name="Espace réservé du contenu 14" descr="DH000130.JPG"/>
          <p:cNvPicPr>
            <a:picLocks noGrp="1" noChangeAspect="1"/>
          </p:cNvPicPr>
          <p:nvPr>
            <p:ph sz="half" idx="2"/>
          </p:nvPr>
        </p:nvPicPr>
        <p:blipFill>
          <a:blip r:embed="rId4" cstate="print"/>
          <a:stretch>
            <a:fillRect/>
          </a:stretch>
        </p:blipFill>
        <p:spPr>
          <a:xfrm>
            <a:off x="457200" y="2635448"/>
            <a:ext cx="4040188" cy="3008130"/>
          </a:xfrm>
        </p:spPr>
      </p:pic>
      <p:sp>
        <p:nvSpPr>
          <p:cNvPr id="16" name="ZoneTexte 15"/>
          <p:cNvSpPr txBox="1"/>
          <p:nvPr/>
        </p:nvSpPr>
        <p:spPr>
          <a:xfrm>
            <a:off x="0" y="2214555"/>
            <a:ext cx="9144000" cy="461665"/>
          </a:xfrm>
          <a:prstGeom prst="rect">
            <a:avLst/>
          </a:prstGeom>
          <a:noFill/>
        </p:spPr>
        <p:txBody>
          <a:bodyPr wrap="square" rtlCol="0">
            <a:spAutoFit/>
          </a:bodyPr>
          <a:lstStyle/>
          <a:p>
            <a:r>
              <a:rPr lang="fr-FR" b="1" dirty="0" smtClean="0">
                <a:latin typeface="Monotype Corsiva" pitchFamily="66" charset="0"/>
              </a:rPr>
              <a:t>                                        les falaises du  Grand Roc</a:t>
            </a:r>
            <a:endParaRPr lang="fr-FR" b="1" dirty="0">
              <a:latin typeface="Monotype Corsiva" pitchFamily="66" charset="0"/>
            </a:endParaRPr>
          </a:p>
        </p:txBody>
      </p:sp>
      <p:sp>
        <p:nvSpPr>
          <p:cNvPr id="17" name="ZoneTexte 16"/>
          <p:cNvSpPr txBox="1"/>
          <p:nvPr/>
        </p:nvSpPr>
        <p:spPr>
          <a:xfrm>
            <a:off x="0" y="5715016"/>
            <a:ext cx="9144000" cy="830997"/>
          </a:xfrm>
          <a:prstGeom prst="rect">
            <a:avLst/>
          </a:prstGeom>
          <a:noFill/>
        </p:spPr>
        <p:txBody>
          <a:bodyPr wrap="square" rtlCol="0">
            <a:spAutoFit/>
          </a:bodyPr>
          <a:lstStyle/>
          <a:p>
            <a:r>
              <a:rPr lang="fr-FR" b="1" dirty="0" err="1" smtClean="0">
                <a:latin typeface="Monotype Corsiva" pitchFamily="66" charset="0"/>
              </a:rPr>
              <a:t>Enchassée</a:t>
            </a:r>
            <a:r>
              <a:rPr lang="fr-FR" b="1" dirty="0" smtClean="0">
                <a:latin typeface="Monotype Corsiva" pitchFamily="66" charset="0"/>
              </a:rPr>
              <a:t> dans une magnifique falaise surplombant la Vézère la Grotte offre des cristallisations exceptionnelles et célèbres, </a:t>
            </a:r>
            <a:r>
              <a:rPr lang="fr-FR" b="1" dirty="0" err="1" smtClean="0">
                <a:latin typeface="Monotype Corsiva" pitchFamily="66" charset="0"/>
              </a:rPr>
              <a:t>stalactites,stalagmites</a:t>
            </a:r>
            <a:r>
              <a:rPr lang="fr-FR" b="1" dirty="0" smtClean="0">
                <a:latin typeface="Monotype Corsiva" pitchFamily="66" charset="0"/>
              </a:rPr>
              <a:t> </a:t>
            </a:r>
            <a:endParaRPr lang="fr-FR" b="1" dirty="0">
              <a:latin typeface="Monotype Corsiva" pitchFamily="66" charset="0"/>
            </a:endParaRPr>
          </a:p>
        </p:txBody>
      </p:sp>
    </p:spTree>
  </p:cSld>
  <p:clrMapOvr>
    <a:masterClrMapping/>
  </p:clrMapOvr>
  <p:transition advTm="6000">
    <p:fade thruBlk="1"/>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Picture 2" descr="C:\Documents and Settings\hp\Bureau\dordogne 2004\au bord de la dordogne\DH000084.JPG"/>
          <p:cNvPicPr>
            <a:picLocks noChangeAspect="1" noChangeArrowheads="1"/>
          </p:cNvPicPr>
          <p:nvPr/>
        </p:nvPicPr>
        <p:blipFill>
          <a:blip r:embed="rId2" cstate="print"/>
          <a:srcRect/>
          <a:stretch>
            <a:fillRect/>
          </a:stretch>
        </p:blipFill>
        <p:spPr bwMode="auto">
          <a:xfrm>
            <a:off x="0" y="1"/>
            <a:ext cx="9144000" cy="6858000"/>
          </a:xfrm>
          <a:prstGeom prst="rect">
            <a:avLst/>
          </a:prstGeom>
          <a:ln>
            <a:noFill/>
          </a:ln>
          <a:effectLst>
            <a:outerShdw blurRad="292100" dist="139700" dir="2700000" algn="tl" rotWithShape="0">
              <a:srgbClr val="333333">
                <a:alpha val="65000"/>
              </a:srgbClr>
            </a:outerShdw>
          </a:effectLst>
        </p:spPr>
      </p:pic>
    </p:spTree>
  </p:cSld>
  <p:clrMapOvr>
    <a:masterClrMapping/>
  </p:clrMapOvr>
  <p:transition advTm="4000">
    <p:fade thruBlk="1"/>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descr="C:\Documents and Settings\hp\Bureau\dordogne 2004\au bord de la dordogne\DH000035.JPG"/>
          <p:cNvPicPr>
            <a:picLocks noChangeAspect="1" noChangeArrowheads="1"/>
          </p:cNvPicPr>
          <p:nvPr/>
        </p:nvPicPr>
        <p:blipFill>
          <a:blip r:embed="rId2" cstate="print"/>
          <a:srcRect/>
          <a:stretch>
            <a:fillRect/>
          </a:stretch>
        </p:blipFill>
        <p:spPr bwMode="auto">
          <a:xfrm>
            <a:off x="0" y="0"/>
            <a:ext cx="9144000" cy="6858000"/>
          </a:xfrm>
          <a:prstGeom prst="rect">
            <a:avLst/>
          </a:prstGeom>
          <a:ln>
            <a:noFill/>
          </a:ln>
          <a:effectLst>
            <a:outerShdw blurRad="292100" dist="139700" dir="2700000" algn="tl" rotWithShape="0">
              <a:srgbClr val="333333">
                <a:alpha val="65000"/>
              </a:srgbClr>
            </a:outerShdw>
          </a:effectLst>
        </p:spPr>
      </p:pic>
    </p:spTree>
  </p:cSld>
  <p:clrMapOvr>
    <a:masterClrMapping/>
  </p:clrMapOvr>
  <p:transition advTm="4000">
    <p:fade thruBlk="1"/>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C:\Documents and Settings\hp\Bureau\images lulu2\EYZIES~1.JPG"/>
          <p:cNvPicPr>
            <a:picLocks noChangeAspect="1" noChangeArrowheads="1"/>
          </p:cNvPicPr>
          <p:nvPr/>
        </p:nvPicPr>
        <p:blipFill>
          <a:blip r:embed="rId2" cstate="print"/>
          <a:srcRect/>
          <a:stretch>
            <a:fillRect/>
          </a:stretch>
        </p:blipFill>
        <p:spPr bwMode="auto">
          <a:xfrm>
            <a:off x="0" y="0"/>
            <a:ext cx="9144000" cy="6858000"/>
          </a:xfrm>
          <a:prstGeom prst="rect">
            <a:avLst/>
          </a:prstGeom>
          <a:ln>
            <a:noFill/>
          </a:ln>
          <a:effectLst>
            <a:outerShdw blurRad="292100" dist="139700" dir="2700000" algn="tl" rotWithShape="0">
              <a:srgbClr val="333333">
                <a:alpha val="65000"/>
              </a:srgbClr>
            </a:outerShdw>
          </a:effectLst>
        </p:spPr>
      </p:pic>
    </p:spTree>
  </p:cSld>
  <p:clrMapOvr>
    <a:masterClrMapping/>
  </p:clrMapOvr>
  <p:transition advTm="4000">
    <p:fade thruBlk="1"/>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Picture 2" descr="C:\Documents and Settings\hp\Bureau\dordogne 2004\au bord de la dordogne\DH000147.JPG"/>
          <p:cNvPicPr>
            <a:picLocks noChangeAspect="1" noChangeArrowheads="1"/>
          </p:cNvPicPr>
          <p:nvPr/>
        </p:nvPicPr>
        <p:blipFill>
          <a:blip r:embed="rId3" cstate="print"/>
          <a:srcRect/>
          <a:stretch>
            <a:fillRect/>
          </a:stretch>
        </p:blipFill>
        <p:spPr bwMode="auto">
          <a:xfrm>
            <a:off x="1" y="0"/>
            <a:ext cx="9144000" cy="6858000"/>
          </a:xfrm>
          <a:prstGeom prst="rect">
            <a:avLst/>
          </a:prstGeom>
          <a:ln>
            <a:noFill/>
          </a:ln>
          <a:effectLst>
            <a:outerShdw blurRad="292100" dist="139700" dir="2700000" algn="tl" rotWithShape="0">
              <a:srgbClr val="333333">
                <a:alpha val="65000"/>
              </a:srgbClr>
            </a:outerShdw>
          </a:effectLst>
        </p:spPr>
      </p:pic>
      <p:sp>
        <p:nvSpPr>
          <p:cNvPr id="3" name="ZoneTexte 2"/>
          <p:cNvSpPr txBox="1"/>
          <p:nvPr/>
        </p:nvSpPr>
        <p:spPr>
          <a:xfrm>
            <a:off x="1214414" y="0"/>
            <a:ext cx="7215238" cy="461665"/>
          </a:xfrm>
          <a:prstGeom prst="rect">
            <a:avLst/>
          </a:prstGeom>
          <a:noFill/>
        </p:spPr>
        <p:txBody>
          <a:bodyPr wrap="square" rtlCol="0">
            <a:spAutoFit/>
          </a:bodyPr>
          <a:lstStyle/>
          <a:p>
            <a:r>
              <a:rPr lang="fr-FR" b="1" dirty="0" smtClean="0">
                <a:latin typeface="Monotype Corsiva" pitchFamily="66" charset="0"/>
              </a:rPr>
              <a:t>Ce sont les oies pour le foie gras</a:t>
            </a:r>
            <a:endParaRPr lang="fr-FR" b="1" dirty="0">
              <a:latin typeface="Monotype Corsiva" pitchFamily="66" charset="0"/>
            </a:endParaRPr>
          </a:p>
        </p:txBody>
      </p:sp>
      <p:pic>
        <p:nvPicPr>
          <p:cNvPr id="11" name="Image 10" descr="Goose.gif"/>
          <p:cNvPicPr>
            <a:picLocks noChangeAspect="1"/>
          </p:cNvPicPr>
          <p:nvPr/>
        </p:nvPicPr>
        <p:blipFill>
          <a:blip r:embed="rId4" cstate="print"/>
          <a:srcRect/>
          <a:stretch>
            <a:fillRect/>
          </a:stretch>
        </p:blipFill>
        <p:spPr bwMode="auto">
          <a:xfrm>
            <a:off x="10001288" y="3214686"/>
            <a:ext cx="1023937" cy="866775"/>
          </a:xfrm>
          <a:prstGeom prst="rect">
            <a:avLst/>
          </a:prstGeom>
          <a:noFill/>
          <a:ln w="9525">
            <a:noFill/>
            <a:miter lim="800000"/>
            <a:headEnd/>
            <a:tailEnd/>
          </a:ln>
        </p:spPr>
      </p:pic>
      <p:pic>
        <p:nvPicPr>
          <p:cNvPr id="12" name="Image 11" descr="Goose.gif"/>
          <p:cNvPicPr>
            <a:picLocks noChangeAspect="1"/>
          </p:cNvPicPr>
          <p:nvPr/>
        </p:nvPicPr>
        <p:blipFill>
          <a:blip r:embed="rId4" cstate="print"/>
          <a:srcRect/>
          <a:stretch>
            <a:fillRect/>
          </a:stretch>
        </p:blipFill>
        <p:spPr bwMode="auto">
          <a:xfrm>
            <a:off x="10858544" y="3214686"/>
            <a:ext cx="1023937" cy="866775"/>
          </a:xfrm>
          <a:prstGeom prst="rect">
            <a:avLst/>
          </a:prstGeom>
          <a:noFill/>
          <a:ln w="9525">
            <a:noFill/>
            <a:miter lim="800000"/>
            <a:headEnd/>
            <a:tailEnd/>
          </a:ln>
        </p:spPr>
      </p:pic>
    </p:spTree>
  </p:cSld>
  <p:clrMapOvr>
    <a:masterClrMapping/>
  </p:clrMapOvr>
  <p:transition advTm="4000">
    <p:fade thruBlk="1"/>
    <p:sndAc>
      <p:stSnd>
        <p:snd r:embed="rId2" name="yanni - in the morning light 17"/>
      </p:stSnd>
    </p:sndAc>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7" name="Picture 3" descr="C:\Users\Lucienne\Pictures\coly2.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Tree>
  </p:cSld>
  <p:clrMapOvr>
    <a:masterClrMapping/>
  </p:clrMapOvr>
  <p:transition advTm="4000">
    <p:fade thruBlk="1"/>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3" name="Picture 5" descr="C:\Users\Lucienne\Desktop\petites images pour les ppsr\les  encadrements\f93157ba.png"/>
          <p:cNvPicPr>
            <a:picLocks noChangeAspect="1" noChangeArrowheads="1"/>
          </p:cNvPicPr>
          <p:nvPr/>
        </p:nvPicPr>
        <p:blipFill>
          <a:blip r:embed="rId2" cstate="print"/>
          <a:srcRect/>
          <a:stretch>
            <a:fillRect/>
          </a:stretch>
        </p:blipFill>
        <p:spPr bwMode="auto">
          <a:xfrm>
            <a:off x="1475656" y="1268760"/>
            <a:ext cx="4824536" cy="3947348"/>
          </a:xfrm>
          <a:prstGeom prst="rect">
            <a:avLst/>
          </a:prstGeom>
          <a:noFill/>
        </p:spPr>
      </p:pic>
      <p:sp>
        <p:nvSpPr>
          <p:cNvPr id="6" name="ZoneTexte 5"/>
          <p:cNvSpPr txBox="1"/>
          <p:nvPr/>
        </p:nvSpPr>
        <p:spPr>
          <a:xfrm>
            <a:off x="3347864" y="2708920"/>
            <a:ext cx="2808312" cy="369332"/>
          </a:xfrm>
          <a:prstGeom prst="rect">
            <a:avLst/>
          </a:prstGeom>
          <a:noFill/>
        </p:spPr>
        <p:txBody>
          <a:bodyPr wrap="square" rtlCol="0">
            <a:spAutoFit/>
          </a:bodyPr>
          <a:lstStyle/>
          <a:p>
            <a:r>
              <a:rPr lang="fr-FR" sz="1800" dirty="0" smtClean="0">
                <a:solidFill>
                  <a:srgbClr val="FF0000"/>
                </a:solidFill>
                <a:latin typeface="Monotype Corsiva" pitchFamily="66" charset="0"/>
              </a:rPr>
              <a:t>Lucienne juillet 2011</a:t>
            </a:r>
            <a:endParaRPr lang="fr-FR" sz="1800" dirty="0">
              <a:solidFill>
                <a:srgbClr val="FF0000"/>
              </a:solidFill>
              <a:latin typeface="Monotype Corsiva" pitchFamily="66" charset="0"/>
            </a:endParaRPr>
          </a:p>
        </p:txBody>
      </p:sp>
    </p:spTree>
  </p:cSld>
  <p:clrMapOvr>
    <a:masterClrMapping/>
  </p:clrMapOvr>
  <p:transition advTm="5000">
    <p:fade thruBlk="1"/>
  </p:transition>
  <p:timing>
    <p:tnLst>
      <p:par>
        <p:cTn id="1" dur="indefinite" restart="never" nodeType="tmRoot"/>
      </p:par>
    </p:tnLst>
  </p:timing>
</p:sld>
</file>

<file path=ppt/theme/theme1.xml><?xml version="1.0" encoding="utf-8"?>
<a:theme xmlns:a="http://schemas.openxmlformats.org/drawingml/2006/main" name="Human">
  <a:themeElements>
    <a:clrScheme name="Human">
      <a:dk1>
        <a:sysClr val="windowText" lastClr="000000"/>
      </a:dk1>
      <a:lt1>
        <a:sysClr val="window" lastClr="FFFFFF"/>
      </a:lt1>
      <a:dk2>
        <a:srgbClr val="795339"/>
      </a:dk2>
      <a:lt2>
        <a:srgbClr val="F7EEDD"/>
      </a:lt2>
      <a:accent1>
        <a:srgbClr val="AD2E27"/>
      </a:accent1>
      <a:accent2>
        <a:srgbClr val="3F3D66"/>
      </a:accent2>
      <a:accent3>
        <a:srgbClr val="17517A"/>
      </a:accent3>
      <a:accent4>
        <a:srgbClr val="877E48"/>
      </a:accent4>
      <a:accent5>
        <a:srgbClr val="AF8B1E"/>
      </a:accent5>
      <a:accent6>
        <a:srgbClr val="A35E21"/>
      </a:accent6>
      <a:hlink>
        <a:srgbClr val="9B7300"/>
      </a:hlink>
      <a:folHlink>
        <a:srgbClr val="D6A73B"/>
      </a:folHlink>
    </a:clrScheme>
    <a:fontScheme name="Human">
      <a:majorFont>
        <a:latin typeface="Candara"/>
        <a:ea typeface=""/>
        <a:cs typeface=""/>
        <a:font script="Jpan" typeface="ＭＳ Ｐゴシック"/>
        <a:font script="Hang" typeface="HY견명조"/>
        <a:font script="Hans" typeface="华文新魏"/>
        <a:font script="Hant" typeface="新細明體"/>
        <a:font script="Arab" typeface="Arial"/>
        <a:font script="Hebr" typeface="Arial"/>
        <a:font script="Thai" typeface="Kodchiang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Candara"/>
        <a:ea typeface=""/>
        <a:cs typeface=""/>
        <a:font script="Jpan" typeface="ＭＳ Ｐゴシック"/>
        <a:font script="Hang" typeface="HY견명조"/>
        <a:font script="Hans" typeface="华文楷体"/>
        <a:font script="Hant" typeface="新細明體"/>
        <a:font script="Arab" typeface="Arial"/>
        <a:font script="Hebr" typeface="Arial"/>
        <a:font script="Thai" typeface="Kodchiang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Human">
      <a:fillStyleLst>
        <a:solidFill>
          <a:schemeClr val="phClr">
            <a:tint val="100000"/>
          </a:schemeClr>
        </a:solidFill>
        <a:gradFill>
          <a:gsLst>
            <a:gs pos="0">
              <a:schemeClr val="phClr">
                <a:tint val="30000"/>
                <a:satMod val="175000"/>
              </a:schemeClr>
            </a:gs>
            <a:gs pos="50000">
              <a:schemeClr val="phClr">
                <a:tint val="55000"/>
                <a:satMod val="200000"/>
              </a:schemeClr>
            </a:gs>
            <a:gs pos="70000">
              <a:schemeClr val="phClr">
                <a:tint val="70000"/>
                <a:satMod val="175000"/>
              </a:schemeClr>
            </a:gs>
            <a:gs pos="100000">
              <a:schemeClr val="phClr">
                <a:tint val="85000"/>
                <a:satMod val="175000"/>
              </a:schemeClr>
            </a:gs>
          </a:gsLst>
          <a:lin ang="8000000" scaled="1"/>
        </a:gradFill>
        <a:gradFill>
          <a:gsLst>
            <a:gs pos="0">
              <a:schemeClr val="phClr">
                <a:shade val="100000"/>
                <a:satMod val="140000"/>
              </a:schemeClr>
            </a:gs>
            <a:gs pos="40000">
              <a:schemeClr val="phClr">
                <a:shade val="65000"/>
                <a:satMod val="140000"/>
              </a:schemeClr>
            </a:gs>
            <a:gs pos="70000">
              <a:schemeClr val="phClr">
                <a:shade val="40000"/>
                <a:satMod val="115000"/>
              </a:schemeClr>
            </a:gs>
            <a:gs pos="100000">
              <a:schemeClr val="phClr">
                <a:shade val="20000"/>
                <a:satMod val="115000"/>
              </a:schemeClr>
            </a:gs>
          </a:gsLst>
          <a:lin ang="8000000" scaled="1"/>
        </a:gradFill>
      </a:fillStyleLst>
      <a:lnStyleLst>
        <a:ln w="5000">
          <a:solidFill>
            <a:schemeClr val="phClr"/>
          </a:solidFill>
          <a:prstDash val="solid"/>
        </a:ln>
        <a:ln w="12700">
          <a:solidFill>
            <a:schemeClr val="phClr"/>
          </a:solidFill>
          <a:prstDash val="solid"/>
        </a:ln>
        <a:ln w="28100">
          <a:solidFill>
            <a:schemeClr val="phClr"/>
          </a:solidFill>
          <a:prstDash val="solid"/>
        </a:ln>
      </a:lnStyleLst>
      <a:effectStyleLst>
        <a:effectStyle>
          <a:effectLst>
            <a:outerShdw blurRad="39000" dist="25400" dir="9000000">
              <a:srgbClr val="1A0000">
                <a:alpha val="35000"/>
              </a:srgbClr>
            </a:outerShdw>
          </a:effectLst>
        </a:effectStyle>
        <a:effectStyle>
          <a:effectLst>
            <a:outerShdw blurRad="39000" dist="25400" dir="9000000">
              <a:srgbClr val="1A0000">
                <a:alpha val="40000"/>
              </a:srgbClr>
            </a:outerShdw>
          </a:effectLst>
        </a:effectStyle>
        <a:effectStyle>
          <a:effectLst>
            <a:outerShdw blurRad="39000" dist="25400" dir="9000000">
              <a:srgbClr val="000000">
                <a:alpha val="40000"/>
              </a:srgbClr>
            </a:outerShdw>
          </a:effectLst>
          <a:scene3d>
            <a:camera prst="perspectiveFront">
              <a:rot lat="0" lon="0" rev="0"/>
            </a:camera>
            <a:lightRig rig="brightRoom" dir="tr">
              <a:rot lat="0" lon="0" rev="3540000"/>
            </a:lightRig>
          </a:scene3d>
          <a:sp3d prstMaterial="matte">
            <a:bevelT w="190500" h="44450" prst="cross"/>
          </a:sp3d>
        </a:effectStyle>
      </a:effectStyleLst>
      <a:bgFillStyleLst>
        <a:solidFill>
          <a:schemeClr val="phClr">
            <a:tint val="100000"/>
          </a:schemeClr>
        </a:solidFill>
        <a:gradFill flip="none" rotWithShape="1">
          <a:gsLst>
            <a:gs pos="0">
              <a:schemeClr val="phClr">
                <a:tint val="85000"/>
                <a:satMod val="275000"/>
              </a:schemeClr>
            </a:gs>
            <a:gs pos="3000">
              <a:schemeClr val="phClr">
                <a:tint val="87000"/>
                <a:satMod val="275000"/>
              </a:schemeClr>
            </a:gs>
            <a:gs pos="10000">
              <a:schemeClr val="phClr">
                <a:tint val="90000"/>
                <a:satMod val="275000"/>
              </a:schemeClr>
            </a:gs>
            <a:gs pos="70000">
              <a:schemeClr val="phClr">
                <a:shade val="38000"/>
                <a:satMod val="275000"/>
              </a:schemeClr>
            </a:gs>
            <a:gs pos="90000">
              <a:schemeClr val="phClr">
                <a:shade val="25000"/>
                <a:satMod val="300000"/>
              </a:schemeClr>
            </a:gs>
            <a:gs pos="100000">
              <a:schemeClr val="phClr">
                <a:shade val="22000"/>
                <a:satMod val="300000"/>
              </a:schemeClr>
            </a:gs>
          </a:gsLst>
          <a:path path="circle">
            <a:fillToRect l="60000" t="-3300" b="200000"/>
          </a:path>
          <a:tileRect/>
        </a:gradFill>
        <a:gradFill rotWithShape="1">
          <a:gsLst>
            <a:gs pos="0">
              <a:schemeClr val="phClr">
                <a:tint val="57000"/>
                <a:satMod val="400000"/>
              </a:schemeClr>
            </a:gs>
            <a:gs pos="100000">
              <a:schemeClr val="phClr">
                <a:tint val="87000"/>
                <a:shade val="40000"/>
                <a:satMod val="5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Humain</Template>
  <TotalTime>732</TotalTime>
  <Words>373</Words>
  <Application>Microsoft Office PowerPoint</Application>
  <PresentationFormat>Affichage à l'écran (4:3)</PresentationFormat>
  <Paragraphs>29</Paragraphs>
  <Slides>47</Slides>
  <Notes>0</Notes>
  <HiddenSlides>0</HiddenSlides>
  <MMClips>0</MMClips>
  <ScaleCrop>false</ScaleCrop>
  <HeadingPairs>
    <vt:vector size="4" baseType="variant">
      <vt:variant>
        <vt:lpstr>Thème</vt:lpstr>
      </vt:variant>
      <vt:variant>
        <vt:i4>1</vt:i4>
      </vt:variant>
      <vt:variant>
        <vt:lpstr>Titres des diapositives</vt:lpstr>
      </vt:variant>
      <vt:variant>
        <vt:i4>47</vt:i4>
      </vt:variant>
    </vt:vector>
  </HeadingPairs>
  <TitlesOfParts>
    <vt:vector size="48" baseType="lpstr">
      <vt:lpstr>Human</vt:lpstr>
      <vt:lpstr>Diapositive 1</vt:lpstr>
      <vt:lpstr>Diapositive 2</vt:lpstr>
      <vt:lpstr>Diapositive 3</vt:lpstr>
      <vt:lpstr>Diapositive 4</vt:lpstr>
      <vt:lpstr>Diapositive 5</vt:lpstr>
      <vt:lpstr>Diapositive 6</vt:lpstr>
      <vt:lpstr>Diapositive 7</vt:lpstr>
      <vt:lpstr>Diapositive 8</vt:lpstr>
      <vt:lpstr>Diapositive 9</vt:lpstr>
      <vt:lpstr>Diapositive 10</vt:lpstr>
      <vt:lpstr>Diapositive 11</vt:lpstr>
      <vt:lpstr>Diapositive 12</vt:lpstr>
      <vt:lpstr>Diapositive 13</vt:lpstr>
      <vt:lpstr>Diapositive 14</vt:lpstr>
      <vt:lpstr>LE GOUFFRE DE PADIRAC</vt:lpstr>
      <vt:lpstr>Diapositive 16</vt:lpstr>
      <vt:lpstr>Gouffre le plus célèbre d’Europe, Padirac est considéré comme l’une des plus grandes curiosités géologiques de France</vt:lpstr>
      <vt:lpstr>Diapositive 18</vt:lpstr>
      <vt:lpstr>Diapositive 19</vt:lpstr>
      <vt:lpstr>Diapositive 20</vt:lpstr>
      <vt:lpstr>Diapositive 21</vt:lpstr>
      <vt:lpstr>Diapositive 22</vt:lpstr>
      <vt:lpstr>Diapositive 23</vt:lpstr>
      <vt:lpstr>Diapositive 24</vt:lpstr>
      <vt:lpstr>Diapositive 25</vt:lpstr>
      <vt:lpstr>Diapositive 26</vt:lpstr>
      <vt:lpstr>Diapositive 27</vt:lpstr>
      <vt:lpstr>Diapositive 28</vt:lpstr>
      <vt:lpstr>Diapositive 29</vt:lpstr>
      <vt:lpstr>Diapositive 30</vt:lpstr>
      <vt:lpstr>Diapositive 31</vt:lpstr>
      <vt:lpstr>Diapositive 32</vt:lpstr>
      <vt:lpstr>Diapositive 33</vt:lpstr>
      <vt:lpstr>Diapositive 34</vt:lpstr>
      <vt:lpstr>Diapositive 35</vt:lpstr>
      <vt:lpstr>Diapositive 36</vt:lpstr>
      <vt:lpstr>Diapositive 37</vt:lpstr>
      <vt:lpstr>Diapositive 38</vt:lpstr>
      <vt:lpstr>Diapositive 39</vt:lpstr>
      <vt:lpstr>Diapositive 40</vt:lpstr>
      <vt:lpstr>Diapositive 41</vt:lpstr>
      <vt:lpstr>Diapositive 42</vt:lpstr>
      <vt:lpstr>Diapositive 43</vt:lpstr>
      <vt:lpstr>Diapositive 44</vt:lpstr>
      <vt:lpstr>Diapositive 45</vt:lpstr>
      <vt:lpstr>Diapositive 46</vt:lpstr>
      <vt:lpstr>Diapositive 47</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Aucun titre de diapositive</dc:title>
  <dc:creator>Lucienne</dc:creator>
  <cp:lastModifiedBy>Lucienne</cp:lastModifiedBy>
  <cp:revision>229</cp:revision>
  <dcterms:created xsi:type="dcterms:W3CDTF">2007-05-15T14:28:42Z</dcterms:created>
  <dcterms:modified xsi:type="dcterms:W3CDTF">2011-07-30T18:17:15Z</dcterms:modified>
</cp:coreProperties>
</file>