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</p:sldIdLst>
  <p:sldSz cx="7561263" cy="10693400"/>
  <p:notesSz cx="6858000" cy="9144000"/>
  <p:defaultTextStyle>
    <a:defPPr>
      <a:defRPr lang="fr-FR"/>
    </a:defPPr>
    <a:lvl1pPr marL="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84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69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53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38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9225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7070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916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761" algn="l" defTabSz="995690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650" y="-84"/>
      </p:cViewPr>
      <p:guideLst>
        <p:guide orient="horz" pos="3368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  <p:sp>
        <p:nvSpPr>
          <p:cNvPr id="32" name="Rectangle 31"/>
          <p:cNvSpPr/>
          <p:nvPr/>
        </p:nvSpPr>
        <p:spPr>
          <a:xfrm>
            <a:off x="0" y="-2"/>
            <a:ext cx="302451" cy="10687874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255977" y="1061040"/>
            <a:ext cx="37806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22499" y="1061040"/>
            <a:ext cx="22684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06744" y="1061040"/>
            <a:ext cx="7561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183382" y="1061040"/>
            <a:ext cx="7561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756126" y="6772487"/>
            <a:ext cx="6427074" cy="3079699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756126" y="4419939"/>
            <a:ext cx="6427074" cy="2352548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11103" y="7870196"/>
            <a:ext cx="60490" cy="263770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11103" y="7479484"/>
            <a:ext cx="60490" cy="356447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11103" y="7231353"/>
            <a:ext cx="60490" cy="213868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11103" y="7083027"/>
            <a:ext cx="60490" cy="11406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rme libre 13"/>
          <p:cNvSpPr>
            <a:spLocks/>
          </p:cNvSpPr>
          <p:nvPr/>
        </p:nvSpPr>
        <p:spPr bwMode="auto">
          <a:xfrm>
            <a:off x="3993107" y="1674470"/>
            <a:ext cx="3574017" cy="90299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orme libre 14"/>
          <p:cNvSpPr>
            <a:spLocks/>
          </p:cNvSpPr>
          <p:nvPr/>
        </p:nvSpPr>
        <p:spPr bwMode="auto">
          <a:xfrm>
            <a:off x="309236" y="0"/>
            <a:ext cx="4560024" cy="1031501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orme libre 12"/>
          <p:cNvSpPr>
            <a:spLocks/>
          </p:cNvSpPr>
          <p:nvPr/>
        </p:nvSpPr>
        <p:spPr bwMode="auto">
          <a:xfrm rot="5236414">
            <a:off x="2183041" y="2748596"/>
            <a:ext cx="6416040" cy="9829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orme libre 15"/>
          <p:cNvSpPr>
            <a:spLocks/>
          </p:cNvSpPr>
          <p:nvPr/>
        </p:nvSpPr>
        <p:spPr bwMode="auto">
          <a:xfrm>
            <a:off x="4914821" y="0"/>
            <a:ext cx="2268379" cy="66536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orme libre 16"/>
          <p:cNvSpPr>
            <a:spLocks/>
          </p:cNvSpPr>
          <p:nvPr/>
        </p:nvSpPr>
        <p:spPr bwMode="auto">
          <a:xfrm>
            <a:off x="4914821" y="6653671"/>
            <a:ext cx="2646442" cy="17822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orme libre 17"/>
          <p:cNvSpPr>
            <a:spLocks/>
          </p:cNvSpPr>
          <p:nvPr/>
        </p:nvSpPr>
        <p:spPr bwMode="auto">
          <a:xfrm>
            <a:off x="4914821" y="0"/>
            <a:ext cx="1134189" cy="665367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orme libre 18"/>
          <p:cNvSpPr>
            <a:spLocks/>
          </p:cNvSpPr>
          <p:nvPr/>
        </p:nvSpPr>
        <p:spPr bwMode="auto">
          <a:xfrm>
            <a:off x="4918760" y="6621494"/>
            <a:ext cx="1728851" cy="40719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orme libre 19"/>
          <p:cNvSpPr>
            <a:spLocks/>
          </p:cNvSpPr>
          <p:nvPr/>
        </p:nvSpPr>
        <p:spPr bwMode="auto">
          <a:xfrm>
            <a:off x="4914821" y="6653671"/>
            <a:ext cx="1323221" cy="403972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orme libre 20"/>
          <p:cNvSpPr>
            <a:spLocks/>
          </p:cNvSpPr>
          <p:nvPr/>
        </p:nvSpPr>
        <p:spPr bwMode="auto">
          <a:xfrm>
            <a:off x="4914821" y="2138680"/>
            <a:ext cx="2646442" cy="451499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orme libre 21"/>
          <p:cNvSpPr>
            <a:spLocks/>
          </p:cNvSpPr>
          <p:nvPr/>
        </p:nvSpPr>
        <p:spPr bwMode="auto">
          <a:xfrm>
            <a:off x="4914821" y="2732758"/>
            <a:ext cx="2646442" cy="39209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orme libre 22"/>
          <p:cNvSpPr>
            <a:spLocks/>
          </p:cNvSpPr>
          <p:nvPr/>
        </p:nvSpPr>
        <p:spPr bwMode="auto">
          <a:xfrm>
            <a:off x="819137" y="6653671"/>
            <a:ext cx="4095684" cy="403972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orme libre 23"/>
          <p:cNvSpPr>
            <a:spLocks/>
          </p:cNvSpPr>
          <p:nvPr/>
        </p:nvSpPr>
        <p:spPr bwMode="auto">
          <a:xfrm>
            <a:off x="441074" y="6653671"/>
            <a:ext cx="4410737" cy="403972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orme libre 24"/>
          <p:cNvSpPr>
            <a:spLocks/>
          </p:cNvSpPr>
          <p:nvPr/>
        </p:nvSpPr>
        <p:spPr bwMode="auto">
          <a:xfrm>
            <a:off x="303330" y="3802098"/>
            <a:ext cx="4662779" cy="285157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orme libre 25"/>
          <p:cNvSpPr>
            <a:spLocks/>
          </p:cNvSpPr>
          <p:nvPr/>
        </p:nvSpPr>
        <p:spPr bwMode="auto">
          <a:xfrm>
            <a:off x="303330" y="3326835"/>
            <a:ext cx="4662779" cy="332683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orme libre 26"/>
          <p:cNvSpPr>
            <a:spLocks/>
          </p:cNvSpPr>
          <p:nvPr/>
        </p:nvSpPr>
        <p:spPr bwMode="auto">
          <a:xfrm>
            <a:off x="3780632" y="6653671"/>
            <a:ext cx="1134189" cy="403972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84544" y="2107607"/>
            <a:ext cx="4728310" cy="1524154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300300" y="627235"/>
            <a:ext cx="7031975" cy="1381917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84544" y="798440"/>
            <a:ext cx="6744647" cy="1211919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07228" y="1061040"/>
            <a:ext cx="22684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339950" y="1061040"/>
            <a:ext cx="22684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370828" y="1061040"/>
            <a:ext cx="7561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394190" y="1061040"/>
            <a:ext cx="7561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13850" y="1061040"/>
            <a:ext cx="30245" cy="57031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8063" y="798440"/>
            <a:ext cx="6805137" cy="1425787"/>
          </a:xfrm>
        </p:spPr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3971" y="2760671"/>
            <a:ext cx="3339558" cy="705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49549" y="2760671"/>
            <a:ext cx="3339558" cy="7057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627236"/>
            <a:ext cx="7332275" cy="1381917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7444" y="798440"/>
            <a:ext cx="6427074" cy="1425787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8063" y="2821869"/>
            <a:ext cx="3340871" cy="997555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3841017" y="2821869"/>
            <a:ext cx="3342183" cy="997555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378063" y="3834276"/>
            <a:ext cx="3340871" cy="61736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841017" y="3834276"/>
            <a:ext cx="3342183" cy="617365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72595" y="1061040"/>
            <a:ext cx="37806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39117" y="1061040"/>
            <a:ext cx="22684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3362" y="1061040"/>
            <a:ext cx="7561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1061040"/>
            <a:ext cx="7561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23846" y="1061040"/>
            <a:ext cx="22684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56568" y="1061040"/>
            <a:ext cx="22684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187446" y="1061040"/>
            <a:ext cx="7561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10808" y="1061040"/>
            <a:ext cx="7561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30468" y="1061040"/>
            <a:ext cx="30245" cy="57031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6126" y="798440"/>
            <a:ext cx="6427074" cy="1425787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67095" y="425756"/>
            <a:ext cx="6805137" cy="1811937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67095" y="2237693"/>
            <a:ext cx="2079347" cy="7128933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2835474" y="2237693"/>
            <a:ext cx="4536758" cy="71289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4329" y="1"/>
            <a:ext cx="7258812" cy="292834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Connecteur droit 8"/>
          <p:cNvCxnSpPr/>
          <p:nvPr/>
        </p:nvCxnSpPr>
        <p:spPr>
          <a:xfrm flipV="1">
            <a:off x="300329" y="2939247"/>
            <a:ext cx="7262436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e 9"/>
          <p:cNvGrpSpPr/>
          <p:nvPr/>
        </p:nvGrpSpPr>
        <p:grpSpPr>
          <a:xfrm rot="5400000">
            <a:off x="6992176" y="1948090"/>
            <a:ext cx="207012" cy="106230"/>
            <a:chOff x="6668087" y="1297746"/>
            <a:chExt cx="161840" cy="156602"/>
          </a:xfrm>
        </p:grpSpPr>
        <p:cxnSp>
          <p:nvCxnSpPr>
            <p:cNvPr id="15" name="Connecteur droit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necteur droit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756126" y="688025"/>
            <a:ext cx="5670947" cy="109420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04329" y="2952896"/>
            <a:ext cx="7258812" cy="7734150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756126" y="1793373"/>
            <a:ext cx="5670947" cy="106934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grpSp>
        <p:nvGrpSpPr>
          <p:cNvPr id="14" name="Groupe 13"/>
          <p:cNvGrpSpPr/>
          <p:nvPr/>
        </p:nvGrpSpPr>
        <p:grpSpPr>
          <a:xfrm rot="5400000">
            <a:off x="7118197" y="2185721"/>
            <a:ext cx="207012" cy="106230"/>
            <a:chOff x="6668087" y="1297746"/>
            <a:chExt cx="161840" cy="156602"/>
          </a:xfrm>
        </p:grpSpPr>
        <p:cxnSp>
          <p:nvCxnSpPr>
            <p:cNvPr id="11" name="Connecteur droit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e 17"/>
          <p:cNvGrpSpPr/>
          <p:nvPr/>
        </p:nvGrpSpPr>
        <p:grpSpPr>
          <a:xfrm rot="5400000">
            <a:off x="6831348" y="2346579"/>
            <a:ext cx="207012" cy="106230"/>
            <a:chOff x="6668087" y="1297746"/>
            <a:chExt cx="161840" cy="156602"/>
          </a:xfrm>
        </p:grpSpPr>
        <p:cxnSp>
          <p:nvCxnSpPr>
            <p:cNvPr id="19" name="Connecteur droit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Connecteur droit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355894" y="86538"/>
            <a:ext cx="1764295" cy="569325"/>
          </a:xfrm>
        </p:spPr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756126" y="86538"/>
            <a:ext cx="4599768" cy="569325"/>
          </a:xfrm>
        </p:spPr>
        <p:txBody>
          <a:bodyPr/>
          <a:lstStyle>
            <a:extLst/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120189" y="86538"/>
            <a:ext cx="378063" cy="569325"/>
          </a:xfrm>
        </p:spPr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81916" y="428234"/>
            <a:ext cx="1638274" cy="9124045"/>
          </a:xfrm>
        </p:spPr>
        <p:txBody>
          <a:bodyPr vert="eaVert" anchor="ctr"/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4084" y="428234"/>
            <a:ext cx="4851810" cy="912404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2"/>
            <a:ext cx="302451" cy="10687874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11103" y="7870196"/>
            <a:ext cx="60490" cy="263770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11103" y="7479484"/>
            <a:ext cx="60490" cy="356447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11103" y="7231353"/>
            <a:ext cx="60490" cy="213868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11103" y="7083027"/>
            <a:ext cx="60490" cy="11406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55977" y="1061040"/>
            <a:ext cx="37806" cy="57031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22499" y="1061040"/>
            <a:ext cx="22684" cy="57031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06744" y="1061040"/>
            <a:ext cx="7561" cy="57031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183382" y="1061040"/>
            <a:ext cx="7561" cy="57031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756126" y="798440"/>
            <a:ext cx="6427074" cy="1425787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756126" y="2781033"/>
            <a:ext cx="6427074" cy="712893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5355894" y="10005260"/>
            <a:ext cx="1764295" cy="5693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9C78AB4-75E3-494C-8324-3DEAD78A17C4}" type="datetimeFigureOut">
              <a:rPr lang="fr-FR" smtClean="0"/>
              <a:t>21/08/2011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756126" y="10005260"/>
            <a:ext cx="4599768" cy="5693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120189" y="10005260"/>
            <a:ext cx="378063" cy="5693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09BC00E-9C8F-4D43-A348-29BD9BB96DB2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eur\Mes documents\cie des aristes\Remise en question\affiche\bleue\affiche REQ grand form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3" y="104271"/>
            <a:ext cx="7560000" cy="104270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41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840793"/>
            <a:ext cx="7561263" cy="1425787"/>
          </a:xfrm>
        </p:spPr>
        <p:txBody>
          <a:bodyPr/>
          <a:lstStyle/>
          <a:p>
            <a:pPr algn="ctr"/>
            <a:r>
              <a:rPr lang="fr-FR" b="1" dirty="0" smtClean="0">
                <a:latin typeface="Arial" pitchFamily="34" charset="0"/>
                <a:cs typeface="Arial" pitchFamily="34" charset="0"/>
              </a:rPr>
              <a:t>SAMEDI 10 SEPTEMBRE</a:t>
            </a:r>
            <a:br>
              <a:rPr lang="fr-FR" b="1" dirty="0" smtClean="0">
                <a:latin typeface="Arial" pitchFamily="34" charset="0"/>
                <a:cs typeface="Arial" pitchFamily="34" charset="0"/>
              </a:rPr>
            </a:br>
            <a:r>
              <a:rPr lang="fr-FR" b="1" dirty="0" smtClean="0">
                <a:latin typeface="Arial" pitchFamily="34" charset="0"/>
                <a:cs typeface="Arial" pitchFamily="34" charset="0"/>
              </a:rPr>
              <a:t>à 21h</a:t>
            </a:r>
            <a:endParaRPr lang="fr-F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0" y="5217057"/>
            <a:ext cx="7561263" cy="1425787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000" b="1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CAP D’AGDE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4000" b="1" spc="-100" dirty="0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PALAIS DES CONGRES</a:t>
            </a:r>
            <a:endParaRPr kumimoji="0" lang="fr-FR" sz="4000" b="1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584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6126" y="1878560"/>
            <a:ext cx="6427074" cy="3828180"/>
          </a:xfrm>
        </p:spPr>
        <p:txBody>
          <a:bodyPr/>
          <a:lstStyle/>
          <a:p>
            <a:pPr algn="just"/>
            <a:r>
              <a:rPr lang="fr-FR" sz="2600" dirty="0" smtClean="0">
                <a:latin typeface="Arial" pitchFamily="34" charset="0"/>
                <a:cs typeface="Arial" pitchFamily="34" charset="0"/>
              </a:rPr>
              <a:t>L’histoire</a:t>
            </a:r>
            <a:br>
              <a:rPr lang="fr-FR" sz="2600" dirty="0" smtClean="0">
                <a:latin typeface="Arial" pitchFamily="34" charset="0"/>
                <a:cs typeface="Arial" pitchFamily="34" charset="0"/>
              </a:rPr>
            </a:br>
            <a:r>
              <a:rPr lang="fr-FR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600" dirty="0" smtClean="0">
                <a:latin typeface="Arial" pitchFamily="34" charset="0"/>
                <a:cs typeface="Arial" pitchFamily="34" charset="0"/>
              </a:rPr>
            </a:br>
            <a:r>
              <a:rPr lang="fr-FR" sz="2600" dirty="0" smtClean="0">
                <a:latin typeface="Arial" pitchFamily="34" charset="0"/>
                <a:cs typeface="Arial" pitchFamily="34" charset="0"/>
              </a:rPr>
              <a:t>« Stéphane souhaite donner un nouveau sens à sa vie en décidant notamment de vendre son appartement. Marc, son fidèle ami, à la fois attachant et gaffeur, cherche à l’en dissuader, surtout lorsque l’agent immobilier est une jeune femme dont le charme ne laisse pas Stéphane insensible »</a:t>
            </a:r>
            <a:endParaRPr lang="fr-FR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8303" y="6570836"/>
            <a:ext cx="626469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6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« Malentendus, séduction, situations cocasses et  quiproquos pour cette comédie actuelle, romantique et drôle à souhait. »</a:t>
            </a:r>
            <a:endParaRPr lang="fr-FR" sz="2600" dirty="0">
              <a:solidFill>
                <a:srgbClr val="FFFFFF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2256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279" y="7002884"/>
            <a:ext cx="6427074" cy="792088"/>
          </a:xfrm>
        </p:spPr>
        <p:txBody>
          <a:bodyPr/>
          <a:lstStyle/>
          <a:p>
            <a:r>
              <a:rPr lang="fr-FR" sz="2000" dirty="0" smtClean="0">
                <a:latin typeface="Arial" pitchFamily="34" charset="0"/>
                <a:cs typeface="Arial" pitchFamily="34" charset="0"/>
              </a:rPr>
              <a:t>Cécile : « Si vous n’êtes pas sûr de vouloir vendre, je peux repasser un autre jour ! »</a:t>
            </a:r>
            <a:endParaRPr lang="fr-F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Administrateur\Mes documents\cie des aristes\Remise en question\photos\photo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315" y="2106340"/>
            <a:ext cx="6167660" cy="4627287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612279" y="7695669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Marc : « Voilà, il faut que vous reveniez un autre jour. »</a:t>
            </a:r>
          </a:p>
        </p:txBody>
      </p:sp>
      <p:sp>
        <p:nvSpPr>
          <p:cNvPr id="6" name="Rectangle 5"/>
          <p:cNvSpPr/>
          <p:nvPr/>
        </p:nvSpPr>
        <p:spPr>
          <a:xfrm>
            <a:off x="612279" y="8371036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Stéphane : « Mais non, je ne vous ai pas fait déplacer pour que vous reveniez un autre jour »…</a:t>
            </a:r>
            <a:endParaRPr lang="fr-FR" dirty="0"/>
          </a:p>
        </p:txBody>
      </p:sp>
    </p:spTree>
    <p:custDataLst>
      <p:tags r:id="rId1"/>
    </p:custDataLst>
  </p:cSld>
  <p:clrMapOvr>
    <a:masterClrMapping/>
  </p:clrMapOvr>
  <p:transition spd="med" advTm="2986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798440"/>
            <a:ext cx="7561262" cy="3180108"/>
          </a:xfrm>
        </p:spPr>
        <p:txBody>
          <a:bodyPr/>
          <a:lstStyle/>
          <a:p>
            <a:pPr algn="ctr"/>
            <a:r>
              <a:rPr lang="fr-FR" sz="4200" b="1" dirty="0" smtClean="0">
                <a:latin typeface="Arial" pitchFamily="34" charset="0"/>
                <a:cs typeface="Arial" pitchFamily="34" charset="0"/>
              </a:rPr>
              <a:t>Remise en question</a:t>
            </a:r>
            <a:r>
              <a:rPr lang="fr-FR" sz="2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500" dirty="0" smtClean="0">
                <a:latin typeface="Arial" pitchFamily="34" charset="0"/>
                <a:cs typeface="Arial" pitchFamily="34" charset="0"/>
              </a:rPr>
            </a:br>
            <a:r>
              <a:rPr lang="fr-FR" sz="2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5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>Une comédie romantique de Patrice Lafont</a:t>
            </a:r>
            <a:br>
              <a:rPr lang="fr-FR" sz="22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2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>Mise en scène de François Escobar</a:t>
            </a:r>
            <a:br>
              <a:rPr lang="fr-FR" sz="22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2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>Avec Audrey Laborde, Olivier de Maurepas et Patrice Lafont</a:t>
            </a:r>
            <a:endParaRPr lang="fr-FR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Documents and Settings\Administrateur\Mes documents\cie des aristes\Remise en question\photos\phot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45307" y="3978548"/>
            <a:ext cx="5931668" cy="4450234"/>
          </a:xfrm>
          <a:prstGeom prst="rect">
            <a:avLst/>
          </a:prstGeom>
          <a:noFill/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8947100"/>
            <a:ext cx="7561263" cy="108012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Chorégraphie de Marie Boulet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pc="-100" dirty="0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Décors de Marc Witters et Michel </a:t>
            </a:r>
            <a:r>
              <a:rPr lang="fr-FR" spc="-100" dirty="0" err="1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Camby</a:t>
            </a:r>
            <a:endParaRPr kumimoji="0" lang="fr-FR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med" advTm="1001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754412"/>
            <a:ext cx="7561262" cy="6913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fr-FR" sz="1800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« Une savoureuse comédie actuelle » </a:t>
            </a:r>
            <a:r>
              <a:rPr lang="fr-FR" sz="1800" b="1" dirty="0" smtClean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Midi Libre</a:t>
            </a:r>
            <a:endParaRPr lang="fr-FR" sz="1800" b="1" dirty="0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1" y="3834532"/>
            <a:ext cx="7561262" cy="691332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marL="373384" marR="0" lvl="0" indent="-373384" algn="ctr" defTabSz="99569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« Une mise en scène enlevée et un texte efficace » 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Hérault Tribune</a:t>
            </a:r>
          </a:p>
        </p:txBody>
      </p:sp>
      <p:sp>
        <p:nvSpPr>
          <p:cNvPr id="5" name="Espace réservé du contenu 2"/>
          <p:cNvSpPr txBox="1">
            <a:spLocks/>
          </p:cNvSpPr>
          <p:nvPr/>
        </p:nvSpPr>
        <p:spPr>
          <a:xfrm>
            <a:off x="1" y="4943400"/>
            <a:ext cx="7561262" cy="691332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marL="373384" marR="0" lvl="0" indent="-373384" algn="ctr" defTabSz="99569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« Un très bon moment » 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Billet Reduc.com</a:t>
            </a:r>
          </a:p>
        </p:txBody>
      </p:sp>
      <p:sp>
        <p:nvSpPr>
          <p:cNvPr id="6" name="Espace réservé du contenu 2"/>
          <p:cNvSpPr txBox="1">
            <a:spLocks/>
          </p:cNvSpPr>
          <p:nvPr/>
        </p:nvSpPr>
        <p:spPr>
          <a:xfrm>
            <a:off x="1" y="6066780"/>
            <a:ext cx="7561262" cy="691332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marL="373384" marR="0" lvl="0" indent="-373384" algn="ctr" defTabSz="99569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« Excellent » 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Billet Reduc.com</a:t>
            </a:r>
          </a:p>
        </p:txBody>
      </p:sp>
      <p:sp>
        <p:nvSpPr>
          <p:cNvPr id="7" name="Espace réservé du contenu 2"/>
          <p:cNvSpPr txBox="1">
            <a:spLocks/>
          </p:cNvSpPr>
          <p:nvPr/>
        </p:nvSpPr>
        <p:spPr>
          <a:xfrm>
            <a:off x="1" y="7247656"/>
            <a:ext cx="7561262" cy="691332"/>
          </a:xfrm>
          <a:prstGeom prst="rect">
            <a:avLst/>
          </a:prstGeom>
        </p:spPr>
        <p:txBody>
          <a:bodyPr vert="horz" lIns="99569" tIns="49785" rIns="99569" bIns="49785" rtlCol="0">
            <a:normAutofit/>
          </a:bodyPr>
          <a:lstStyle/>
          <a:p>
            <a:pPr marL="373384" marR="0" lvl="0" indent="-373384" algn="ctr" defTabSz="99569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r-FR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« Savoureux et drôle » </a:t>
            </a:r>
            <a:r>
              <a:rPr kumimoji="0" lang="fr-FR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Billet Reduc.com</a:t>
            </a:r>
          </a:p>
        </p:txBody>
      </p:sp>
    </p:spTree>
    <p:custDataLst>
      <p:tags r:id="rId1"/>
    </p:custDataLst>
  </p:cSld>
  <p:clrMapOvr>
    <a:masterClrMapping/>
  </p:clrMapOvr>
  <p:transition advTm="1579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5418708"/>
            <a:ext cx="7561263" cy="1728192"/>
          </a:xfrm>
        </p:spPr>
        <p:txBody>
          <a:bodyPr/>
          <a:lstStyle/>
          <a:p>
            <a:pPr algn="ctr"/>
            <a:r>
              <a:rPr lang="fr-FR" sz="3400" dirty="0" smtClean="0">
                <a:latin typeface="Arial" pitchFamily="34" charset="0"/>
                <a:cs typeface="Arial" pitchFamily="34" charset="0"/>
              </a:rPr>
              <a:t>Renseignements et réservations au</a:t>
            </a:r>
            <a:br>
              <a:rPr lang="fr-FR" sz="3400" dirty="0" smtClean="0">
                <a:latin typeface="Arial" pitchFamily="34" charset="0"/>
                <a:cs typeface="Arial" pitchFamily="34" charset="0"/>
              </a:rPr>
            </a:br>
            <a:r>
              <a:rPr lang="fr-FR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fr-FR" sz="2200" dirty="0" smtClean="0">
                <a:latin typeface="Arial" pitchFamily="34" charset="0"/>
                <a:cs typeface="Arial" pitchFamily="34" charset="0"/>
              </a:rPr>
            </a:br>
            <a:r>
              <a:rPr lang="fr-FR" sz="4400" dirty="0" smtClean="0">
                <a:latin typeface="Arial" pitchFamily="34" charset="0"/>
                <a:cs typeface="Arial" pitchFamily="34" charset="0"/>
              </a:rPr>
              <a:t>06 45 58 81 03</a:t>
            </a:r>
            <a:endParaRPr lang="fr-FR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170236"/>
            <a:ext cx="7561263" cy="3168352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Réservez votre soirée du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spc="-100" dirty="0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Samedi 10 septembre.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sz="2800" spc="-100" dirty="0" smtClean="0">
              <a:solidFill>
                <a:schemeClr val="tx2">
                  <a:satMod val="200000"/>
                </a:schemeClr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spc="-100" dirty="0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Couples, célibataires, retraités, divorcés,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2800" spc="-100" dirty="0" smtClean="0">
                <a:solidFill>
                  <a:schemeClr val="tx2">
                    <a:satMod val="200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pacsés, enfants, amis,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n’hésitez pas,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cette comédie est pour vous !!!</a:t>
            </a:r>
            <a:endParaRPr kumimoji="0" lang="fr-FR" sz="28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0" y="8587060"/>
            <a:ext cx="7561263" cy="792088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3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Tarif plein : 15 €  /  Tarif réduit : 8 €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3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Billetterie sur place</a:t>
            </a:r>
            <a:r>
              <a:rPr kumimoji="0" lang="fr-FR" sz="2300" b="0" i="0" u="none" strike="noStrike" kern="1200" cap="none" spc="-100" normalizeH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une heure avant la représentation</a:t>
            </a:r>
            <a:endParaRPr kumimoji="0" lang="fr-FR" sz="23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3189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5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2|9.1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1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3|2.4|2.3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0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Personnalisé 5">
      <a:dk1>
        <a:sysClr val="windowText" lastClr="000000"/>
      </a:dk1>
      <a:lt1>
        <a:srgbClr val="00000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101</TotalTime>
  <Words>92</Words>
  <Application>Microsoft Office PowerPoint</Application>
  <PresentationFormat>Personnalisé</PresentationFormat>
  <Paragraphs>26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Métro</vt:lpstr>
      <vt:lpstr>Diapositive 1</vt:lpstr>
      <vt:lpstr>SAMEDI 10 SEPTEMBRE à 21h</vt:lpstr>
      <vt:lpstr>L’histoire  « Stéphane souhaite donner un nouveau sens à sa vie en décidant notamment de vendre son appartement. Marc, son fidèle ami, à la fois attachant et gaffeur, cherche à l’en dissuader, surtout lorsque l’agent immobilier est une jeune femme dont le charme ne laisse pas Stéphane insensible »</vt:lpstr>
      <vt:lpstr>Cécile : « Si vous n’êtes pas sûr de vouloir vendre, je peux repasser un autre jour ! »</vt:lpstr>
      <vt:lpstr>Remise en question  Une comédie romantique de Patrice Lafont  Mise en scène de François Escobar  Avec Audrey Laborde, Olivier de Maurepas et Patrice Lafont</vt:lpstr>
      <vt:lpstr>Diapositive 6</vt:lpstr>
      <vt:lpstr>Renseignements et réservations au  06 45 58 81 03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 </dc:creator>
  <cp:lastModifiedBy> </cp:lastModifiedBy>
  <cp:revision>12</cp:revision>
  <dcterms:created xsi:type="dcterms:W3CDTF">2011-08-21T15:18:09Z</dcterms:created>
  <dcterms:modified xsi:type="dcterms:W3CDTF">2011-08-21T16:59:41Z</dcterms:modified>
</cp:coreProperties>
</file>