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73" r:id="rId9"/>
    <p:sldId id="274" r:id="rId10"/>
    <p:sldId id="276" r:id="rId11"/>
    <p:sldId id="277" r:id="rId12"/>
    <p:sldId id="279" r:id="rId13"/>
    <p:sldId id="278" r:id="rId14"/>
    <p:sldId id="275" r:id="rId15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FrVPv0o1knItMzQLuJBaw==" hashData="HHIsdnSOBg+kap2Ezx1AqV7Opw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14" y="-1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CB83CE9-AC5D-4AB1-A2F8-344F3B01866F}" type="datetimeFigureOut">
              <a:rPr lang="fr-FR"/>
              <a:pPr>
                <a:defRPr/>
              </a:pPr>
              <a:t>24/07/2011</a:t>
            </a:fld>
            <a:endParaRPr lang="fr-FR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dirty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548C01A-7BF3-4285-B838-FEBE972FF816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fr-FR" smtClean="0"/>
              <a:t>A gauche, découverte des maisons qu’on ne voyait pas avant</a:t>
            </a:r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BB3EAD1-B00A-4118-9F04-03FDF495531F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fr-FR" smtClean="0"/>
              <a:t>Arrivée au rocher de Sidi Amar, encore des souvenirs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A15AAAD-FB82-4F29-A3EF-B9CD884C9EAC}" type="slidenum">
              <a:rPr lang="fr-FR" smtClean="0"/>
              <a:pPr>
                <a:defRPr/>
              </a:pPr>
              <a:t>3</a:t>
            </a:fld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fr-FR" smtClean="0"/>
              <a:t>Avec son phare, toujours fidèle au poste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65F1DA9-1BF6-489D-AC2F-CCDCEDC64FAC}" type="slidenum">
              <a:rPr lang="fr-FR" smtClean="0"/>
              <a:pPr>
                <a:defRPr/>
              </a:pPr>
              <a:t>4</a:t>
            </a:fld>
            <a:endParaRPr lang="fr-FR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fr-FR" smtClean="0"/>
              <a:t>Holgado Maria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1A06053-3B83-4114-BCF4-122F356C1FCD}" type="slidenum">
              <a:rPr lang="fr-FR" smtClean="0"/>
              <a:pPr>
                <a:defRPr/>
              </a:pPr>
              <a:t>5</a:t>
            </a:fld>
            <a:endParaRPr lang="fr-FR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fr-FR" smtClean="0"/>
              <a:t>Tout près des grottes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B3E32E0-489D-4156-814B-2FA13DE1E91C}" type="slidenum">
              <a:rPr lang="fr-FR" smtClean="0"/>
              <a:pPr>
                <a:defRPr/>
              </a:pPr>
              <a:t>6</a:t>
            </a:fld>
            <a:endParaRPr lang="fr-FR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fr-FR" smtClean="0"/>
              <a:t>……….si hercule voyait ça !!!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86CEB50-FC93-49AF-AB9A-A245D9496DDE}" type="slidenum">
              <a:rPr lang="fr-FR" smtClean="0"/>
              <a:pPr>
                <a:defRPr/>
              </a:pPr>
              <a:t>7</a:t>
            </a:fld>
            <a:endParaRPr lang="fr-FR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fr-FR" smtClean="0"/>
              <a:t>Salama sidi Hercule !!!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565A175-4B1A-4A0D-B27B-1CEBCF6961ED}" type="slidenum">
              <a:rPr lang="fr-FR" smtClean="0"/>
              <a:pPr>
                <a:defRPr/>
              </a:pPr>
              <a:t>8</a:t>
            </a:fld>
            <a:endParaRPr lang="fr-FR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fr-FR" smtClean="0"/>
              <a:t>Arrivée des amies de Giannella, tangéroises et résidantes toujours à Tanger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71BC1E0-8EEF-4005-8351-75FE7A847FDD}" type="slidenum">
              <a:rPr lang="fr-FR" smtClean="0"/>
              <a:pPr>
                <a:defRPr/>
              </a:pPr>
              <a:t>9</a:t>
            </a:fld>
            <a:endParaRPr lang="fr-FR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fr-FR" smtClean="0"/>
              <a:t>La madrague par calme plat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E10B699-54CD-48C9-A2DE-53361416D77E}" type="slidenum">
              <a:rPr lang="fr-FR" smtClean="0"/>
              <a:pPr>
                <a:defRPr/>
              </a:pPr>
              <a:t>11</a:t>
            </a:fld>
            <a:endParaRPr lang="fr-FR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fr-FR" smtClean="0"/>
              <a:t>No Grazyma, c’est l’autre, le vrai Mirage!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0505213-9B8E-46E3-B72D-19679840BC10}" type="slidenum">
              <a:rPr lang="fr-FR" smtClean="0"/>
              <a:pPr>
                <a:defRPr/>
              </a:pPr>
              <a:t>12</a:t>
            </a:fld>
            <a:endParaRPr lang="fr-FR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fr-FR" smtClean="0"/>
              <a:t>Au revoir mademoiselle, c’était très bon et le cadre……………un mirage!!!!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CB4D80F-19A7-4D28-8A36-C77127A8AC3F}" type="slidenum">
              <a:rPr lang="fr-FR" smtClean="0"/>
              <a:pPr>
                <a:defRPr/>
              </a:pPr>
              <a:t>13</a:t>
            </a:fld>
            <a:endParaRPr lang="fr-FR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fr-FR" smtClean="0"/>
              <a:t>La vedette de la journée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44D5640-5EAE-4F2C-A26C-941889BEA87F}" type="slidenum">
              <a:rPr lang="fr-FR" smtClean="0"/>
              <a:pPr>
                <a:defRPr/>
              </a:pPr>
              <a:t>14</a:t>
            </a:fld>
            <a:endParaRPr lang="fr-FR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693239-0081-487E-A701-828332F83B88}" type="datetimeFigureOut">
              <a:rPr lang="fr-FR"/>
              <a:pPr>
                <a:defRPr/>
              </a:pPr>
              <a:t>24/07/2011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EE67F-AE00-474B-AA1F-9C5534AB211A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8F9E77-09B5-453C-B138-871BFFF94A45}" type="datetimeFigureOut">
              <a:rPr lang="fr-FR"/>
              <a:pPr>
                <a:defRPr/>
              </a:pPr>
              <a:t>24/07/2011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6DB4D8-A599-432F-8085-54D6E2517930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C6A12C-0DE8-43CA-8F18-1794F7673560}" type="datetimeFigureOut">
              <a:rPr lang="fr-FR"/>
              <a:pPr>
                <a:defRPr/>
              </a:pPr>
              <a:t>24/07/2011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8EFB3D-65B6-4497-8BA8-BA27C059F2FF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EA018C-0E9C-44C5-9EF1-CA5F5CCD7A81}" type="datetimeFigureOut">
              <a:rPr lang="fr-FR"/>
              <a:pPr>
                <a:defRPr/>
              </a:pPr>
              <a:t>24/07/2011</a:t>
            </a:fld>
            <a:endParaRPr lang="fr-FR" dirty="0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9B94E5-C9D2-4D7B-A1A8-E2F7D73D1DB2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9DDB92-D935-4831-A58D-D0B03D0D55FC}" type="datetimeFigureOut">
              <a:rPr lang="fr-FR"/>
              <a:pPr>
                <a:defRPr/>
              </a:pPr>
              <a:t>24/07/2011</a:t>
            </a:fld>
            <a:endParaRPr lang="fr-FR" dirty="0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8CF5F5-044B-4864-9690-05679FAB12DB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EA337F-C66A-4720-A0F7-671F4A5F576B}" type="datetimeFigureOut">
              <a:rPr lang="fr-FR"/>
              <a:pPr>
                <a:defRPr/>
              </a:pPr>
              <a:t>24/07/2011</a:t>
            </a:fld>
            <a:endParaRPr lang="fr-FR" dirty="0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262D63-9E6F-4722-B254-B4BA059DA0AE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40BB9C-6653-4046-B034-A66375FFE91C}" type="datetimeFigureOut">
              <a:rPr lang="fr-FR"/>
              <a:pPr>
                <a:defRPr/>
              </a:pPr>
              <a:t>24/07/2011</a:t>
            </a:fld>
            <a:endParaRPr lang="fr-FR" dirty="0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195523-34ED-4A95-A58C-9B9B566B23D1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FF2B74-8BFC-4AD1-8CA0-F1DE2B4B414D}" type="datetimeFigureOut">
              <a:rPr lang="fr-FR"/>
              <a:pPr>
                <a:defRPr/>
              </a:pPr>
              <a:t>24/07/2011</a:t>
            </a:fld>
            <a:endParaRPr lang="fr-FR" dirty="0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E26B09-4531-49ED-BD4A-7D8E2B38AB91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dirty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8C1765-1E3A-498F-A250-D89717AAC423}" type="datetimeFigureOut">
              <a:rPr lang="fr-FR"/>
              <a:pPr>
                <a:defRPr/>
              </a:pPr>
              <a:t>24/07/2011</a:t>
            </a:fld>
            <a:endParaRPr lang="fr-FR" dirty="0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5F3548-5E9E-4E18-85F9-6509816B9EC7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DE3DEA-7ECA-4109-8199-D1AEA934B6C6}" type="datetimeFigureOut">
              <a:rPr lang="fr-FR"/>
              <a:pPr>
                <a:defRPr/>
              </a:pPr>
              <a:t>24/07/2011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BD5FE4-FFF2-4B78-8BFB-A9FD603D5723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C790D9-8ADF-42C7-8A81-64E748ADD458}" type="datetimeFigureOut">
              <a:rPr lang="fr-FR"/>
              <a:pPr>
                <a:defRPr/>
              </a:pPr>
              <a:t>24/07/2011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8F0644-F013-4D73-B5CF-59C5F276D134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529CA78-A44F-4745-BBA3-7CCA6666E00D}" type="datetimeFigureOut">
              <a:rPr lang="fr-FR"/>
              <a:pPr>
                <a:defRPr/>
              </a:pPr>
              <a:t>24/07/2011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C70D707-26A5-4887-A3DB-9149C26BB801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jpe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11" Type="http://schemas.openxmlformats.org/officeDocument/2006/relationships/image" Target="../media/image16.jpeg"/><Relationship Id="rId5" Type="http://schemas.openxmlformats.org/officeDocument/2006/relationships/image" Target="../media/image10.jpeg"/><Relationship Id="rId10" Type="http://schemas.openxmlformats.org/officeDocument/2006/relationships/image" Target="../media/image15.jpeg"/><Relationship Id="rId4" Type="http://schemas.openxmlformats.org/officeDocument/2006/relationships/image" Target="../media/image9.jpeg"/><Relationship Id="rId9" Type="http://schemas.openxmlformats.org/officeDocument/2006/relationships/image" Target="../media/image14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Relationship Id="rId9" Type="http://schemas.openxmlformats.org/officeDocument/2006/relationships/image" Target="../media/image29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30.jpeg"/><Relationship Id="rId7" Type="http://schemas.openxmlformats.org/officeDocument/2006/relationships/image" Target="../media/image3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10" Type="http://schemas.openxmlformats.org/officeDocument/2006/relationships/image" Target="../media/image37.jpeg"/><Relationship Id="rId4" Type="http://schemas.openxmlformats.org/officeDocument/2006/relationships/image" Target="../media/image31.jpeg"/><Relationship Id="rId9" Type="http://schemas.openxmlformats.org/officeDocument/2006/relationships/image" Target="../media/image36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image" Target="../media/image38.jpeg"/><Relationship Id="rId7" Type="http://schemas.openxmlformats.org/officeDocument/2006/relationships/image" Target="../media/image42.jpeg"/><Relationship Id="rId12" Type="http://schemas.openxmlformats.org/officeDocument/2006/relationships/image" Target="../media/image4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jpeg"/><Relationship Id="rId11" Type="http://schemas.openxmlformats.org/officeDocument/2006/relationships/image" Target="../media/image46.jpeg"/><Relationship Id="rId5" Type="http://schemas.openxmlformats.org/officeDocument/2006/relationships/image" Target="../media/image40.jpeg"/><Relationship Id="rId10" Type="http://schemas.openxmlformats.org/officeDocument/2006/relationships/image" Target="../media/image45.jpeg"/><Relationship Id="rId4" Type="http://schemas.openxmlformats.org/officeDocument/2006/relationships/image" Target="../media/image39.jpeg"/><Relationship Id="rId9" Type="http://schemas.openxmlformats.org/officeDocument/2006/relationships/image" Target="../media/image44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jpeg"/><Relationship Id="rId13" Type="http://schemas.openxmlformats.org/officeDocument/2006/relationships/image" Target="../media/image58.jpeg"/><Relationship Id="rId3" Type="http://schemas.openxmlformats.org/officeDocument/2006/relationships/image" Target="../media/image48.jpeg"/><Relationship Id="rId7" Type="http://schemas.openxmlformats.org/officeDocument/2006/relationships/image" Target="../media/image52.jpeg"/><Relationship Id="rId12" Type="http://schemas.openxmlformats.org/officeDocument/2006/relationships/image" Target="../media/image5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1.jpeg"/><Relationship Id="rId11" Type="http://schemas.openxmlformats.org/officeDocument/2006/relationships/image" Target="../media/image56.jpeg"/><Relationship Id="rId5" Type="http://schemas.openxmlformats.org/officeDocument/2006/relationships/image" Target="../media/image50.jpeg"/><Relationship Id="rId10" Type="http://schemas.openxmlformats.org/officeDocument/2006/relationships/image" Target="../media/image55.jpeg"/><Relationship Id="rId4" Type="http://schemas.openxmlformats.org/officeDocument/2006/relationships/image" Target="../media/image49.jpeg"/><Relationship Id="rId9" Type="http://schemas.openxmlformats.org/officeDocument/2006/relationships/image" Target="../media/image54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jpeg"/><Relationship Id="rId3" Type="http://schemas.openxmlformats.org/officeDocument/2006/relationships/image" Target="../media/image59.jpeg"/><Relationship Id="rId7" Type="http://schemas.openxmlformats.org/officeDocument/2006/relationships/image" Target="../media/image63.jpeg"/><Relationship Id="rId12" Type="http://schemas.openxmlformats.org/officeDocument/2006/relationships/image" Target="../media/image6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2.jpeg"/><Relationship Id="rId11" Type="http://schemas.openxmlformats.org/officeDocument/2006/relationships/image" Target="../media/image67.jpeg"/><Relationship Id="rId5" Type="http://schemas.openxmlformats.org/officeDocument/2006/relationships/image" Target="../media/image61.jpeg"/><Relationship Id="rId10" Type="http://schemas.openxmlformats.org/officeDocument/2006/relationships/image" Target="../media/image66.jpeg"/><Relationship Id="rId4" Type="http://schemas.openxmlformats.org/officeDocument/2006/relationships/image" Target="../media/image60.jpeg"/><Relationship Id="rId9" Type="http://schemas.openxmlformats.org/officeDocument/2006/relationships/image" Target="../media/image65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jpeg"/><Relationship Id="rId3" Type="http://schemas.openxmlformats.org/officeDocument/2006/relationships/image" Target="../media/image69.jpeg"/><Relationship Id="rId7" Type="http://schemas.openxmlformats.org/officeDocument/2006/relationships/image" Target="../media/image7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2.jpeg"/><Relationship Id="rId5" Type="http://schemas.openxmlformats.org/officeDocument/2006/relationships/image" Target="../media/image71.jpeg"/><Relationship Id="rId4" Type="http://schemas.openxmlformats.org/officeDocument/2006/relationships/image" Target="../media/image70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jpeg"/><Relationship Id="rId3" Type="http://schemas.openxmlformats.org/officeDocument/2006/relationships/image" Target="../media/image76.jpeg"/><Relationship Id="rId7" Type="http://schemas.openxmlformats.org/officeDocument/2006/relationships/image" Target="../media/image80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9.jpeg"/><Relationship Id="rId5" Type="http://schemas.openxmlformats.org/officeDocument/2006/relationships/image" Target="../media/image78.jpeg"/><Relationship Id="rId4" Type="http://schemas.openxmlformats.org/officeDocument/2006/relationships/image" Target="../media/image77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jpeg"/><Relationship Id="rId3" Type="http://schemas.openxmlformats.org/officeDocument/2006/relationships/image" Target="../media/image82.jpeg"/><Relationship Id="rId7" Type="http://schemas.openxmlformats.org/officeDocument/2006/relationships/image" Target="../media/image8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5.jpeg"/><Relationship Id="rId5" Type="http://schemas.openxmlformats.org/officeDocument/2006/relationships/image" Target="../media/image84.jpeg"/><Relationship Id="rId4" Type="http://schemas.openxmlformats.org/officeDocument/2006/relationships/image" Target="../media/image83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jpeg"/><Relationship Id="rId3" Type="http://schemas.openxmlformats.org/officeDocument/2006/relationships/image" Target="../media/image88.jpeg"/><Relationship Id="rId7" Type="http://schemas.openxmlformats.org/officeDocument/2006/relationships/image" Target="../media/image92.jpeg"/><Relationship Id="rId12" Type="http://schemas.openxmlformats.org/officeDocument/2006/relationships/image" Target="../media/image9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1.jpeg"/><Relationship Id="rId11" Type="http://schemas.openxmlformats.org/officeDocument/2006/relationships/image" Target="../media/image96.jpeg"/><Relationship Id="rId5" Type="http://schemas.openxmlformats.org/officeDocument/2006/relationships/image" Target="../media/image90.jpeg"/><Relationship Id="rId10" Type="http://schemas.openxmlformats.org/officeDocument/2006/relationships/image" Target="../media/image95.jpeg"/><Relationship Id="rId4" Type="http://schemas.openxmlformats.org/officeDocument/2006/relationships/image" Target="../media/image89.jpeg"/><Relationship Id="rId9" Type="http://schemas.openxmlformats.org/officeDocument/2006/relationships/image" Target="../media/image94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3.jpeg"/><Relationship Id="rId3" Type="http://schemas.openxmlformats.org/officeDocument/2006/relationships/image" Target="../media/image98.jpeg"/><Relationship Id="rId7" Type="http://schemas.openxmlformats.org/officeDocument/2006/relationships/image" Target="../media/image10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1.jpeg"/><Relationship Id="rId11" Type="http://schemas.openxmlformats.org/officeDocument/2006/relationships/image" Target="../media/image106.jpeg"/><Relationship Id="rId5" Type="http://schemas.openxmlformats.org/officeDocument/2006/relationships/image" Target="../media/image100.jpeg"/><Relationship Id="rId10" Type="http://schemas.openxmlformats.org/officeDocument/2006/relationships/image" Target="../media/image105.jpeg"/><Relationship Id="rId4" Type="http://schemas.openxmlformats.org/officeDocument/2006/relationships/image" Target="../media/image99.jpeg"/><Relationship Id="rId9" Type="http://schemas.openxmlformats.org/officeDocument/2006/relationships/image" Target="../media/image104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2.jpeg"/><Relationship Id="rId13" Type="http://schemas.openxmlformats.org/officeDocument/2006/relationships/image" Target="../media/image117.jpeg"/><Relationship Id="rId3" Type="http://schemas.openxmlformats.org/officeDocument/2006/relationships/image" Target="../media/image107.jpeg"/><Relationship Id="rId7" Type="http://schemas.openxmlformats.org/officeDocument/2006/relationships/image" Target="../media/image111.jpeg"/><Relationship Id="rId12" Type="http://schemas.openxmlformats.org/officeDocument/2006/relationships/image" Target="../media/image11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0.jpeg"/><Relationship Id="rId11" Type="http://schemas.openxmlformats.org/officeDocument/2006/relationships/image" Target="../media/image115.jpeg"/><Relationship Id="rId5" Type="http://schemas.openxmlformats.org/officeDocument/2006/relationships/image" Target="../media/image109.jpeg"/><Relationship Id="rId10" Type="http://schemas.openxmlformats.org/officeDocument/2006/relationships/image" Target="../media/image114.jpeg"/><Relationship Id="rId4" Type="http://schemas.openxmlformats.org/officeDocument/2006/relationships/image" Target="../media/image108.jpeg"/><Relationship Id="rId9" Type="http://schemas.openxmlformats.org/officeDocument/2006/relationships/image" Target="../media/image1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5" descr="Tanger 2011 084[2]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395288" y="1916113"/>
            <a:ext cx="8496300" cy="28622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RETROUVAILLES A TANGER DU   13 au 17-05-2011 AVEC LE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GROUPE RN MALABATA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BALADE COTE OUEST DE TANGER</a:t>
            </a:r>
          </a:p>
        </p:txBody>
      </p:sp>
      <p:pic>
        <p:nvPicPr>
          <p:cNvPr id="8" name="Image 7" descr="2011 05 15 Tanger-ouest 080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9" descr="Tanger 2011 085[1]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10" descr="411106109902630d754db[1]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Rectangle 11"/>
          <p:cNvSpPr/>
          <p:nvPr/>
        </p:nvSpPr>
        <p:spPr>
          <a:xfrm>
            <a:off x="1908175" y="5589588"/>
            <a:ext cx="5184775" cy="10763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Nouvelle corniche entre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le ‘</a:t>
            </a:r>
            <a:r>
              <a:rPr lang="fr-FR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Marshan</a:t>
            </a:r>
            <a:r>
              <a:rPr lang="fr-FR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’ et la mer</a:t>
            </a:r>
          </a:p>
        </p:txBody>
      </p:sp>
      <p:pic>
        <p:nvPicPr>
          <p:cNvPr id="13" name="Image 12" descr="2011 05 15 Tanger-ouest 001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Rectangle 14"/>
          <p:cNvSpPr/>
          <p:nvPr/>
        </p:nvSpPr>
        <p:spPr>
          <a:xfrm>
            <a:off x="971600" y="5805264"/>
            <a:ext cx="7265987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 droite la mer avec …..le ‘</a:t>
            </a:r>
            <a:r>
              <a:rPr lang="fr-FR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levante</a:t>
            </a:r>
            <a:r>
              <a:rPr lang="fr-FR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’</a:t>
            </a:r>
          </a:p>
        </p:txBody>
      </p:sp>
      <p:pic>
        <p:nvPicPr>
          <p:cNvPr id="16" name="Image 15" descr="dsc0572011 05 15 Tanger-ouest 085.jp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Rectangle 16"/>
          <p:cNvSpPr/>
          <p:nvPr/>
        </p:nvSpPr>
        <p:spPr>
          <a:xfrm>
            <a:off x="-36513" y="5661248"/>
            <a:ext cx="9180513" cy="9556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 gauche, la partie cachée qu’on ne pouvait voir avant</a:t>
            </a:r>
          </a:p>
        </p:txBody>
      </p:sp>
    </p:spTree>
  </p:cSld>
  <p:clrMapOvr>
    <a:masterClrMapping/>
  </p:clrMapOvr>
  <p:transition advTm="47000">
    <p:sndAc>
      <p:stSnd loop="1">
        <p:snd r:embed="rId3" name="Le grand bleu pour Petr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8" presetClass="exit" presetSubtype="9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5" presetID="6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000"/>
                            </p:stCondLst>
                            <p:childTnLst>
                              <p:par>
                                <p:cTn id="1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2000"/>
                            </p:stCondLst>
                            <p:childTnLst>
                              <p:par>
                                <p:cTn id="23" presetID="16" presetClass="entr" presetSubtype="37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9000"/>
                            </p:stCondLst>
                            <p:childTnLst>
                              <p:par>
                                <p:cTn id="27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2000"/>
                            </p:stCondLst>
                            <p:childTnLst>
                              <p:par>
                                <p:cTn id="32" presetID="7" presetClass="exit" presetSubtype="4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8000"/>
                            </p:stCondLst>
                            <p:childTnLst>
                              <p:par>
                                <p:cTn id="37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3000"/>
                            </p:stCondLst>
                            <p:childTnLst>
                              <p:par>
                                <p:cTn id="46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2011 05 15 Tanger-ouest 02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2011 05 15 Tanger-ouest 010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2011 05 15 Tanger-ouest 030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2011 05 15 Tanger-ouest 035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2011 05 15 Tanger-ouest 055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2011 05 15 Tanger-ouest 060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7" descr="2011 05 15 Tanger-ouest 070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 8" descr="2011 05 15 Tanger-ouest 075.jp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9" descr="2011 05 15 Tanger-ouest 065.jp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mage 12" descr="2011 05 15 Tanger-ouest 075.jp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Image 13" descr="2011 05 15 Tanger-ouest 090.jpg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" presetID="7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6000"/>
                            </p:stCondLst>
                            <p:childTnLst>
                              <p:par>
                                <p:cTn id="15" presetID="7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000"/>
                            </p:stCondLst>
                            <p:childTnLst>
                              <p:par>
                                <p:cTn id="20" presetID="7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8000"/>
                            </p:stCondLst>
                            <p:childTnLst>
                              <p:par>
                                <p:cTn id="25" presetID="7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4000"/>
                            </p:stCondLst>
                            <p:childTnLst>
                              <p:par>
                                <p:cTn id="30" presetID="7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0"/>
                            </p:stCondLst>
                            <p:childTnLst>
                              <p:par>
                                <p:cTn id="35" presetID="7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6000"/>
                            </p:stCondLst>
                            <p:childTnLst>
                              <p:par>
                                <p:cTn id="40" presetID="7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2000"/>
                            </p:stCondLst>
                            <p:childTnLst>
                              <p:par>
                                <p:cTn id="45" presetID="7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8000"/>
                            </p:stCondLst>
                            <p:childTnLst>
                              <p:par>
                                <p:cTn id="50" presetID="7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2011 05 15 Tanger-ouest 135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2011 05 15 Tanger-ouest 140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2011 05 15 Tanger-ouest 145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513" y="0"/>
            <a:ext cx="91074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2011 05 15 Tanger-ouest 160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0" y="5589588"/>
            <a:ext cx="9144000" cy="10763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Montée de la nouvelle route de la montagne, quartier résidentiel par excellence</a:t>
            </a:r>
          </a:p>
        </p:txBody>
      </p:sp>
      <p:pic>
        <p:nvPicPr>
          <p:cNvPr id="7" name="Image 6" descr="2011 05 15 Tanger-ouest 105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>
          <a:xfrm>
            <a:off x="0" y="5732463"/>
            <a:ext cx="9036050" cy="9556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Arrivée au rocher de Sidi Amar, </a:t>
            </a:r>
          </a:p>
          <a:p>
            <a:pPr algn="ctr">
              <a:defRPr/>
            </a:pPr>
            <a:r>
              <a:rPr lang="fr-F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encore des souvenirs !!</a:t>
            </a:r>
          </a:p>
        </p:txBody>
      </p:sp>
      <p:pic>
        <p:nvPicPr>
          <p:cNvPr id="9" name="Image 8" descr="2011 05 15 Tanger-ouest 110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000"/>
                            </p:stCondLst>
                            <p:childTnLst>
                              <p:par>
                                <p:cTn id="10" presetID="7" presetClass="exit" presetSubtype="4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5" presetID="7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8000"/>
                            </p:stCondLst>
                            <p:childTnLst>
                              <p:par>
                                <p:cTn id="20" presetID="7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000"/>
                            </p:stCondLst>
                            <p:childTnLst>
                              <p:par>
                                <p:cTn id="25" presetID="7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0"/>
                            </p:stCondLst>
                            <p:childTnLst>
                              <p:par>
                                <p:cTn id="30" presetID="7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6000"/>
                            </p:stCondLst>
                            <p:childTnLst>
                              <p:par>
                                <p:cTn id="3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8000"/>
                            </p:stCondLst>
                            <p:childTnLst>
                              <p:par>
                                <p:cTn id="4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0"/>
                            </p:stCondLst>
                            <p:childTnLst>
                              <p:par>
                                <p:cTn id="45" presetID="7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0"/>
                            </p:stCondLst>
                            <p:childTnLst>
                              <p:par>
                                <p:cTn id="5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2" descr="2011 05 15 Tanger-ouest 11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2011 05 15 Tanger-ouest 125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6165850"/>
            <a:ext cx="91440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400" b="1">
                <a:solidFill>
                  <a:schemeClr val="bg1"/>
                </a:solidFill>
                <a:latin typeface="Comic Sans MS" pitchFamily="66" charset="0"/>
              </a:rPr>
              <a:t>Vue panoramique à partir du vieux cimetière musulman</a:t>
            </a:r>
          </a:p>
        </p:txBody>
      </p:sp>
      <p:pic>
        <p:nvPicPr>
          <p:cNvPr id="6" name="Image 5" descr="2011 05 15 Tanger-ouest 120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2011 05 15 Tanger-divers 165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9" descr="2011 05 15 Tanger-divers 170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10" descr="2011 05 15 Tanger-divers 172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11" descr="2011 05 15 Tanger-divers 175.jp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Rectangle 12"/>
          <p:cNvSpPr/>
          <p:nvPr/>
        </p:nvSpPr>
        <p:spPr>
          <a:xfrm>
            <a:off x="468313" y="5949950"/>
            <a:ext cx="8364537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Avec son phare, toujours fidèle au poste</a:t>
            </a:r>
          </a:p>
        </p:txBody>
      </p:sp>
      <p:sp>
        <p:nvSpPr>
          <p:cNvPr id="14" name="Rectangle 13"/>
          <p:cNvSpPr/>
          <p:nvPr/>
        </p:nvSpPr>
        <p:spPr>
          <a:xfrm>
            <a:off x="0" y="5661025"/>
            <a:ext cx="9144000" cy="9540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Après être passé devant les portails de ces deux garçonnières………….</a:t>
            </a:r>
          </a:p>
        </p:txBody>
      </p:sp>
    </p:spTree>
  </p:cSld>
  <p:clrMapOvr>
    <a:masterClrMapping/>
  </p:clrMapOvr>
  <p:transition advTm="5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4" presetID="16" presetClass="entr" presetSubtype="37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8000"/>
                            </p:stCondLst>
                            <p:childTnLst>
                              <p:par>
                                <p:cTn id="1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3000"/>
                            </p:stCondLst>
                            <p:childTnLst>
                              <p:par>
                                <p:cTn id="2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8000"/>
                            </p:stCondLst>
                            <p:childTnLst>
                              <p:par>
                                <p:cTn id="30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3000"/>
                            </p:stCondLst>
                            <p:childTnLst>
                              <p:par>
                                <p:cTn id="35" presetID="7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8000"/>
                            </p:stCondLst>
                            <p:childTnLst>
                              <p:par>
                                <p:cTn id="4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3000"/>
                            </p:stCondLst>
                            <p:childTnLst>
                              <p:par>
                                <p:cTn id="4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8000"/>
                            </p:stCondLst>
                            <p:childTnLst>
                              <p:par>
                                <p:cTn id="52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4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2011 05 15 Tanger-divers 180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2771775" y="6021388"/>
            <a:ext cx="4286250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Avec…………. un </a:t>
            </a:r>
            <a:r>
              <a:rPr lang="fr-FR" sz="32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amico</a:t>
            </a:r>
            <a:endParaRPr lang="fr-F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4" name="Image 3" descr="2011 05 15 Tanger-divers 190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900113" y="6092825"/>
            <a:ext cx="6897687" cy="523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Attention </a:t>
            </a:r>
            <a:r>
              <a:rPr lang="fr-FR" sz="2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Giani</a:t>
            </a:r>
            <a:r>
              <a:rPr lang="fr-F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, tu vas te décoiffer !!!</a:t>
            </a:r>
          </a:p>
        </p:txBody>
      </p:sp>
      <p:pic>
        <p:nvPicPr>
          <p:cNvPr id="6" name="Image 5" descr="2011 05 15 Tanger-divers 195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2011 05 15 Tanger-divers 200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7" descr="2011 05 15 Tanger-divers 205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 8" descr="2011 05 15 Tanger-divers 220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/>
          <p:cNvSpPr/>
          <p:nvPr/>
        </p:nvSpPr>
        <p:spPr>
          <a:xfrm>
            <a:off x="1116013" y="6021388"/>
            <a:ext cx="6846887" cy="523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Madame, madame pas cher, j’te jure!!</a:t>
            </a:r>
          </a:p>
        </p:txBody>
      </p:sp>
      <p:pic>
        <p:nvPicPr>
          <p:cNvPr id="11" name="Image 10" descr="2011 05 15 Tanger-divers 225.jp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11" descr="2011 05 15 Tanger-divers 210.jp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Rectangle 12"/>
          <p:cNvSpPr/>
          <p:nvPr/>
        </p:nvSpPr>
        <p:spPr>
          <a:xfrm>
            <a:off x="1547813" y="3716338"/>
            <a:ext cx="2836862" cy="523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2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Holgado</a:t>
            </a:r>
            <a:r>
              <a:rPr lang="fr-F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Maria </a:t>
            </a:r>
          </a:p>
        </p:txBody>
      </p:sp>
    </p:spTree>
  </p:cSld>
  <p:clrMapOvr>
    <a:masterClrMapping/>
  </p:clrMapOvr>
  <p:transition advTm="5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7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7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000"/>
                            </p:stCondLst>
                            <p:childTnLst>
                              <p:par>
                                <p:cTn id="22" presetID="1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0"/>
                            </p:stCondLst>
                            <p:childTnLst>
                              <p:par>
                                <p:cTn id="29" presetID="17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6000"/>
                            </p:stCondLst>
                            <p:childTnLst>
                              <p:par>
                                <p:cTn id="36" presetID="6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2000"/>
                            </p:stCondLst>
                            <p:childTnLst>
                              <p:par>
                                <p:cTn id="40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8000"/>
                            </p:stCondLst>
                            <p:childTnLst>
                              <p:par>
                                <p:cTn id="46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2000"/>
                            </p:stCondLst>
                            <p:childTnLst>
                              <p:par>
                                <p:cTn id="51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8000"/>
                            </p:stCondLst>
                            <p:childTnLst>
                              <p:par>
                                <p:cTn id="57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4000"/>
                            </p:stCondLst>
                            <p:childTnLst>
                              <p:par>
                                <p:cTn id="63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2011 05 15 Tanger-divers 185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2011 05 15 Tanger-divers 231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/>
          <p:nvPr/>
        </p:nvSpPr>
        <p:spPr>
          <a:xfrm>
            <a:off x="1619250" y="6021388"/>
            <a:ext cx="5545138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Pas loin, le pied d’Hercule </a:t>
            </a:r>
          </a:p>
        </p:txBody>
      </p:sp>
      <p:pic>
        <p:nvPicPr>
          <p:cNvPr id="5" name="Image 4" descr="2011 05 15 Tanger-divers 235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2011 05 15 Tanger-divers 245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mage 12" descr="P5150069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Image 13" descr="2011 05 15 Tanger-divers 256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Image 14" descr="2011 05 15 Tanger-divers 250.jp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Rectangle 15"/>
          <p:cNvSpPr/>
          <p:nvPr/>
        </p:nvSpPr>
        <p:spPr>
          <a:xfrm>
            <a:off x="1979613" y="5805488"/>
            <a:ext cx="5761037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La plage de………..la baleine</a:t>
            </a:r>
          </a:p>
        </p:txBody>
      </p:sp>
      <p:pic>
        <p:nvPicPr>
          <p:cNvPr id="17" name="Image 16" descr="2011 05 15 Tanger-divers 265.jp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Image 17" descr="2011 05 15 Tanger-divers 270.jpg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Image 18" descr="2011 05 15 Tanger-divers 280.JPG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Rectangle 19"/>
          <p:cNvSpPr/>
          <p:nvPr/>
        </p:nvSpPr>
        <p:spPr>
          <a:xfrm>
            <a:off x="2484438" y="5949950"/>
            <a:ext cx="4592637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Tout près des grottes</a:t>
            </a:r>
          </a:p>
        </p:txBody>
      </p:sp>
    </p:spTree>
  </p:cSld>
  <p:clrMapOvr>
    <a:masterClrMapping/>
  </p:clrMapOvr>
  <p:transition advTm="6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7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000"/>
                            </p:stCondLst>
                            <p:childTnLst>
                              <p:par>
                                <p:cTn id="2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000"/>
                            </p:stCondLst>
                            <p:childTnLst>
                              <p:par>
                                <p:cTn id="2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000"/>
                            </p:stCondLst>
                            <p:childTnLst>
                              <p:par>
                                <p:cTn id="3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000"/>
                            </p:stCondLst>
                            <p:childTnLst>
                              <p:par>
                                <p:cTn id="3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7000"/>
                            </p:stCondLst>
                            <p:childTnLst>
                              <p:par>
                                <p:cTn id="4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2000"/>
                            </p:stCondLst>
                            <p:childTnLst>
                              <p:par>
                                <p:cTn id="5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7000"/>
                            </p:stCondLst>
                            <p:childTnLst>
                              <p:par>
                                <p:cTn id="5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2000"/>
                            </p:stCondLst>
                            <p:childTnLst>
                              <p:par>
                                <p:cTn id="6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7000"/>
                            </p:stCondLst>
                            <p:childTnLst>
                              <p:par>
                                <p:cTn id="68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2" descr="2011 05 15 Tanger-divers 28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763713" y="5949950"/>
            <a:ext cx="61293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3200" b="1">
                <a:solidFill>
                  <a:schemeClr val="bg1"/>
                </a:solidFill>
                <a:latin typeface="Comic Sans MS" pitchFamily="66" charset="0"/>
              </a:rPr>
              <a:t>……….et le mythe d’Hercule !!!</a:t>
            </a:r>
          </a:p>
        </p:txBody>
      </p:sp>
      <p:pic>
        <p:nvPicPr>
          <p:cNvPr id="5" name="Image 4" descr="mcvz48[1]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dsc6478y[1]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huecosgrutas8du[1]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7" descr="dscn9153[1]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10" descr="w6ze42[1]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-541338" y="0"/>
            <a:ext cx="9144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Image 15" descr="tanger2005083yy1[1].jp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Image 16" descr="KIF_0647[1].JP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Image 18" descr="KIF_0645[1].JPG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Image 20" descr="dsc6480m[1].jpg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Rectangle 24"/>
          <p:cNvSpPr/>
          <p:nvPr/>
        </p:nvSpPr>
        <p:spPr>
          <a:xfrm>
            <a:off x="1908175" y="6021388"/>
            <a:ext cx="5645150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……….si Hercule voyait ça !!!</a:t>
            </a:r>
          </a:p>
        </p:txBody>
      </p:sp>
      <p:pic>
        <p:nvPicPr>
          <p:cNvPr id="26" name="Image 25" descr="img_0028[1].jpg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6" presetClass="entr" presetSubtype="37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6" presetID="14" presetClass="entr" presetSubtype="5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8000"/>
                            </p:stCondLst>
                            <p:childTnLst>
                              <p:par>
                                <p:cTn id="20" presetID="14" presetClass="entr" presetSubtype="5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4000"/>
                            </p:stCondLst>
                            <p:childTnLst>
                              <p:par>
                                <p:cTn id="24" presetID="14" presetClass="entr" presetSubtype="5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0"/>
                            </p:stCondLst>
                            <p:childTnLst>
                              <p:par>
                                <p:cTn id="28" presetID="14" presetClass="entr" presetSubtype="5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6000"/>
                            </p:stCondLst>
                            <p:childTnLst>
                              <p:par>
                                <p:cTn id="32" presetID="14" presetClass="entr" presetSubtype="5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2000"/>
                            </p:stCondLst>
                            <p:childTnLst>
                              <p:par>
                                <p:cTn id="36" presetID="14" presetClass="entr" presetSubtype="5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7000"/>
                            </p:stCondLst>
                            <p:childTnLst>
                              <p:par>
                                <p:cTn id="40" presetID="14" presetClass="entr" presetSubtype="5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3000"/>
                            </p:stCondLst>
                            <p:childTnLst>
                              <p:par>
                                <p:cTn id="44" presetID="14" presetClass="entr" presetSubtype="5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8000"/>
                            </p:stCondLst>
                            <p:childTnLst>
                              <p:par>
                                <p:cTn id="48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0"/>
                            </p:stCondLst>
                            <p:childTnLst>
                              <p:par>
                                <p:cTn id="53" presetID="14" presetClass="entr" presetSubtype="5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5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Tanger 2011 102[1]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2011 05 15 Tanger-divers 284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2011 05 15 Tanger-divers 0285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2011 05 15 Tanger-divers 0288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2011 05 15 Tanger-divers 0287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56100" y="0"/>
            <a:ext cx="4787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2011 05 15 Tanger-divers 0290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43561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7" descr="2011 05 15 Tanger-divers 0289.jp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 8" descr="2011 05 15 Tanger-divers 283.jp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/>
          <p:cNvSpPr/>
          <p:nvPr/>
        </p:nvSpPr>
        <p:spPr>
          <a:xfrm>
            <a:off x="2627313" y="5589588"/>
            <a:ext cx="4676775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32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Salama</a:t>
            </a:r>
            <a:r>
              <a:rPr lang="fr-F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Sidi Hercule !!!</a:t>
            </a:r>
          </a:p>
        </p:txBody>
      </p:sp>
      <p:pic>
        <p:nvPicPr>
          <p:cNvPr id="11" name="Image 10" descr="2011 05 15 Tanger-divers 285.jpg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Image 13" descr="KIF_0648[1].JPG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6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0"/>
                            </p:stCondLst>
                            <p:childTnLst>
                              <p:par>
                                <p:cTn id="20" presetID="7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1000"/>
                            </p:stCondLst>
                            <p:childTnLst>
                              <p:par>
                                <p:cTn id="29" presetID="9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00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3000"/>
                            </p:stCondLst>
                            <p:childTnLst>
                              <p:par>
                                <p:cTn id="37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8000"/>
                            </p:stCondLst>
                            <p:childTnLst>
                              <p:par>
                                <p:cTn id="42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3000"/>
                            </p:stCondLst>
                            <p:childTnLst>
                              <p:par>
                                <p:cTn id="46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1 05 15 Tanger-divers 400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2011 05 15 Tanger-divers 405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2011 05 15 Tanger-divers 420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2011 05 15 Tanger-divers 410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2011 05 15 Tanger-divers 440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2011 05 15 Tanger-divers 450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>
          <a:xfrm>
            <a:off x="0" y="5903913"/>
            <a:ext cx="9144000" cy="9540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Arrivée des amies de Giannella, tangéroises et résidantes toujours à Tanger</a:t>
            </a:r>
          </a:p>
        </p:txBody>
      </p:sp>
    </p:spTree>
  </p:cSld>
  <p:clrMapOvr>
    <a:masterClrMapping/>
  </p:clrMapOvr>
  <p:transition advTm="6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7" presetClass="exit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17" presetClass="exit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0"/>
                            </p:stCondLst>
                            <p:childTnLst>
                              <p:par>
                                <p:cTn id="34" presetID="17" presetClass="exit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7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0"/>
                            </p:stCondLst>
                            <p:childTnLst>
                              <p:par>
                                <p:cTn id="47" presetID="17" presetClass="exit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0000"/>
                            </p:stCondLst>
                            <p:childTnLst>
                              <p:par>
                                <p:cTn id="60" presetID="17" presetClass="exit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7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00"/>
                            </p:stCondLst>
                            <p:childTnLst>
                              <p:par>
                                <p:cTn id="73" presetID="23" presetClass="entr" presetSubtype="3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2011 05 15 Tanger-divers 43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Image 2" descr="2011 05 15 Tanger-divers 445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Tanger 2011 115[1]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2011 05 15 Tanger-divers 43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2011 05 15 Tanger-divers 470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7" descr="2011 05 15 Tanger-divers 465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9" descr="2011 05 15 Tanger-divers 460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10" descr="2011 05 15 Tanger-divers 455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0"/>
                            </p:stCondLst>
                            <p:childTnLst>
                              <p:par>
                                <p:cTn id="1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0"/>
                            </p:stCondLst>
                            <p:childTnLst>
                              <p:par>
                                <p:cTn id="2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0"/>
                            </p:stCondLst>
                            <p:childTnLst>
                              <p:par>
                                <p:cTn id="3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0"/>
                            </p:stCondLst>
                            <p:childTnLst>
                              <p:par>
                                <p:cTn id="3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2011 05 15 Tanger-divers 30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Image 3" descr="2011 05 15 Tanger-divers 297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Image 4" descr="2011 05 15 Tanger-divers 302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Image 5" descr="2011 05 15 Tanger-divers 301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7" descr="Image1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 8" descr="Image2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763" y="0"/>
            <a:ext cx="91344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/>
          <p:cNvSpPr/>
          <p:nvPr/>
        </p:nvSpPr>
        <p:spPr>
          <a:xfrm>
            <a:off x="1835150" y="5876925"/>
            <a:ext cx="5719763" cy="5857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La madrague par calme plat</a:t>
            </a:r>
          </a:p>
        </p:txBody>
      </p:sp>
    </p:spTree>
  </p:cSld>
  <p:clrMapOvr>
    <a:masterClrMapping/>
  </p:clrMapOvr>
  <p:transition advTm="4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9000"/>
                            </p:stCondLst>
                            <p:childTnLst>
                              <p:par>
                                <p:cTn id="10" presetID="7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6000"/>
                            </p:stCondLst>
                            <p:childTnLst>
                              <p:par>
                                <p:cTn id="15" presetID="7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3000"/>
                            </p:stCondLst>
                            <p:childTnLst>
                              <p:par>
                                <p:cTn id="20" presetID="7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0"/>
                            </p:stCondLst>
                            <p:childTnLst>
                              <p:par>
                                <p:cTn id="25" presetID="6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7000"/>
                            </p:stCondLst>
                            <p:childTnLst>
                              <p:par>
                                <p:cTn id="29" presetID="23" presetClass="entr" presetSubtype="36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33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Image 2" descr="33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/>
          <p:nvPr/>
        </p:nvSpPr>
        <p:spPr>
          <a:xfrm>
            <a:off x="611188" y="6092825"/>
            <a:ext cx="7526337" cy="523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No </a:t>
            </a:r>
            <a:r>
              <a:rPr lang="fr-FR" sz="2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Grazyma</a:t>
            </a:r>
            <a:r>
              <a:rPr lang="fr-F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, c’est l’autre, le vrai Mirage!</a:t>
            </a:r>
          </a:p>
        </p:txBody>
      </p:sp>
      <p:pic>
        <p:nvPicPr>
          <p:cNvPr id="5" name="Image 4" descr="345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352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351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7" descr="357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 8" descr="361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9" descr="IMG_0466.JP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10" descr="369.jp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Image 14" descr="CIMG0119.JPG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Image 17" descr="2011 05 15 Tanger-divers 430.jpg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000"/>
                            </p:stCondLst>
                            <p:childTnLst>
                              <p:par>
                                <p:cTn id="10" presetID="17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5" presetID="17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0"/>
                            </p:stCondLst>
                            <p:childTnLst>
                              <p:par>
                                <p:cTn id="20" presetID="17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1000"/>
                            </p:stCondLst>
                            <p:childTnLst>
                              <p:par>
                                <p:cTn id="25" presetID="17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6000"/>
                            </p:stCondLst>
                            <p:childTnLst>
                              <p:par>
                                <p:cTn id="30" presetID="17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1000"/>
                            </p:stCondLst>
                            <p:childTnLst>
                              <p:par>
                                <p:cTn id="35" presetID="17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6000"/>
                            </p:stCondLst>
                            <p:childTnLst>
                              <p:par>
                                <p:cTn id="40" presetID="17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1000"/>
                            </p:stCondLst>
                            <p:childTnLst>
                              <p:par>
                                <p:cTn id="45" presetID="17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6000"/>
                            </p:stCondLst>
                            <p:childTnLst>
                              <p:par>
                                <p:cTn id="50" presetID="17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3" descr="368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Image 4" descr="2011 05 15 Tanger-divers 306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Image 6" descr="367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7" descr="Tanger 2011 110[1]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 8" descr="366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9" descr="CIMG0122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10" descr="2011 05 15 Tanger-divers 307.jp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11" descr="Tanger 2011 112[1].jp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Image 13" descr="2011 05 15 Tanger-divers 415.jpg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Rectangle 14"/>
          <p:cNvSpPr/>
          <p:nvPr/>
        </p:nvSpPr>
        <p:spPr>
          <a:xfrm>
            <a:off x="0" y="5732463"/>
            <a:ext cx="9144000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Au revoir mademoiselle, c’était très bon, un vrai </a:t>
            </a:r>
          </a:p>
          <a:p>
            <a:pPr algn="ctr">
              <a:defRPr/>
            </a:pPr>
            <a:r>
              <a:rPr lang="fr-FR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 I R A G E ! ! ! !</a:t>
            </a:r>
          </a:p>
        </p:txBody>
      </p:sp>
    </p:spTree>
  </p:cSld>
  <p:clrMapOvr>
    <a:masterClrMapping/>
  </p:clrMapOvr>
  <p:transition advTm="4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7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7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0"/>
                            </p:stCondLst>
                            <p:childTnLst>
                              <p:par>
                                <p:cTn id="20" presetID="17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0"/>
                            </p:stCondLst>
                            <p:childTnLst>
                              <p:par>
                                <p:cTn id="25" presetID="17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0"/>
                            </p:stCondLst>
                            <p:childTnLst>
                              <p:par>
                                <p:cTn id="30" presetID="6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0"/>
                            </p:stCondLst>
                            <p:childTnLst>
                              <p:par>
                                <p:cTn id="34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0"/>
                            </p:stCondLst>
                            <p:childTnLst>
                              <p:par>
                                <p:cTn id="39" presetID="38" presetClass="entr" presetSubtype="0" accel="5000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1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2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2011 05 15 Tanger-divers 31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0" y="5445125"/>
            <a:ext cx="9144000" cy="10779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Le soir encore au restaurant pour manger léger </a:t>
            </a:r>
          </a:p>
          <a:p>
            <a:pPr algn="ctr">
              <a:defRPr/>
            </a:pPr>
            <a:r>
              <a:rPr lang="fr-FR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UN COUSCOUS </a:t>
            </a:r>
            <a:r>
              <a:rPr lang="fr-F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!!!</a:t>
            </a:r>
          </a:p>
        </p:txBody>
      </p:sp>
      <p:pic>
        <p:nvPicPr>
          <p:cNvPr id="4" name="Image 3" descr="2011 05 15 Tanger-divers 313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2011 05 15 Tanger-divers 315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2011 05 15 Tanger-divers 311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7" descr="2011 05 15 Tanger-divers 312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/>
          <p:nvPr/>
        </p:nvSpPr>
        <p:spPr>
          <a:xfrm>
            <a:off x="0" y="6092825"/>
            <a:ext cx="914400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OK </a:t>
            </a:r>
            <a:r>
              <a:rPr lang="fr-FR" sz="2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Jacotte</a:t>
            </a:r>
            <a:r>
              <a:rPr lang="fr-F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, </a:t>
            </a:r>
            <a:r>
              <a:rPr lang="fr-FR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le morceau de la cuisse est pour toi!!!</a:t>
            </a:r>
          </a:p>
        </p:txBody>
      </p:sp>
      <p:pic>
        <p:nvPicPr>
          <p:cNvPr id="10" name="Image 9" descr="2011 05 15 Tanger-divers 317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10" descr="2011 05 15 Tanger-divers 318.jp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Rectangle 11"/>
          <p:cNvSpPr/>
          <p:nvPr/>
        </p:nvSpPr>
        <p:spPr>
          <a:xfrm>
            <a:off x="0" y="5949950"/>
            <a:ext cx="9144000" cy="4921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fr-FR" sz="2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Dommage, la photo aurait pu être plus belle avec flash</a:t>
            </a:r>
          </a:p>
        </p:txBody>
      </p:sp>
      <p:pic>
        <p:nvPicPr>
          <p:cNvPr id="17" name="Image 16" descr="Viaje 052011 (14).JP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Image 17" descr="2011 05 15 Tanger-divers 319.jpg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Image 15" descr="Couscous1.JPG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Espace réservé du contenu 3" descr="2011 05 15 Tanger-divers 314.jpg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Rectangle 20"/>
          <p:cNvSpPr/>
          <p:nvPr/>
        </p:nvSpPr>
        <p:spPr>
          <a:xfrm>
            <a:off x="2195513" y="6273800"/>
            <a:ext cx="5140325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32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La vedette </a:t>
            </a:r>
            <a:r>
              <a:rPr lang="fr-F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de la </a:t>
            </a:r>
            <a:r>
              <a:rPr lang="fr-FR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journée</a:t>
            </a:r>
          </a:p>
        </p:txBody>
      </p:sp>
    </p:spTree>
  </p:cSld>
  <p:clrMapOvr>
    <a:masterClrMapping/>
  </p:clrMapOvr>
  <p:transition advTm="9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000"/>
                            </p:stCondLst>
                            <p:childTnLst>
                              <p:par>
                                <p:cTn id="10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5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000"/>
                            </p:stCondLst>
                            <p:childTnLst>
                              <p:par>
                                <p:cTn id="21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000"/>
                            </p:stCondLst>
                            <p:childTnLst>
                              <p:par>
                                <p:cTn id="25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9000"/>
                            </p:stCondLst>
                            <p:childTnLst>
                              <p:par>
                                <p:cTn id="2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1000"/>
                            </p:stCondLst>
                            <p:childTnLst>
                              <p:par>
                                <p:cTn id="34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6000"/>
                            </p:stCondLst>
                            <p:childTnLst>
                              <p:par>
                                <p:cTn id="38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1000"/>
                            </p:stCondLst>
                            <p:childTnLst>
                              <p:par>
                                <p:cTn id="42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6000"/>
                            </p:stCondLst>
                            <p:childTnLst>
                              <p:par>
                                <p:cTn id="46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8000"/>
                            </p:stCondLst>
                            <p:childTnLst>
                              <p:par>
                                <p:cTn id="51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0"/>
                            </p:stCondLst>
                            <p:childTnLst>
                              <p:par>
                                <p:cTn id="55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0"/>
                            </p:stCondLst>
                            <p:childTnLst>
                              <p:par>
                                <p:cTn id="59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0"/>
                            </p:stCondLst>
                            <p:childTnLst>
                              <p:par>
                                <p:cTn id="63" presetID="6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2000"/>
                            </p:stCondLst>
                            <p:childTnLst>
                              <p:par>
                                <p:cTn id="67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862</TotalTime>
  <Words>343</Words>
  <Application>Microsoft Office PowerPoint</Application>
  <PresentationFormat>Affichage à l'écran (4:3)</PresentationFormat>
  <Paragraphs>58</Paragraphs>
  <Slides>14</Slides>
  <Notes>12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5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PC</dc:creator>
  <cp:lastModifiedBy>PC</cp:lastModifiedBy>
  <cp:revision>105</cp:revision>
  <dcterms:created xsi:type="dcterms:W3CDTF">2011-06-25T15:55:37Z</dcterms:created>
  <dcterms:modified xsi:type="dcterms:W3CDTF">2011-07-24T17:12:50Z</dcterms:modified>
</cp:coreProperties>
</file>