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315" r:id="rId2"/>
    <p:sldId id="311" r:id="rId3"/>
    <p:sldId id="309" r:id="rId4"/>
    <p:sldId id="310" r:id="rId5"/>
    <p:sldId id="260" r:id="rId6"/>
    <p:sldId id="257" r:id="rId7"/>
    <p:sldId id="258" r:id="rId8"/>
    <p:sldId id="262" r:id="rId9"/>
    <p:sldId id="263" r:id="rId10"/>
    <p:sldId id="264" r:id="rId11"/>
    <p:sldId id="268" r:id="rId12"/>
    <p:sldId id="270" r:id="rId13"/>
    <p:sldId id="269" r:id="rId14"/>
    <p:sldId id="312" r:id="rId15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zj9VlElCzSF6SOHM/a5eZQ==" hashData="Dnww7LQCAdGd31IqK6nEsi8QXE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14" y="-12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A890E6C3-060A-43D3-AD73-5CE0719DD291}" type="datetimeFigureOut">
              <a:rPr lang="fr-FR"/>
              <a:pPr>
                <a:defRPr/>
              </a:pPr>
              <a:t>27/07/2011</a:t>
            </a:fld>
            <a:endParaRPr lang="fr-FR" dirty="0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dirty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noProof="0" smtClean="0"/>
              <a:t>Cliquez pour modifier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39E8CD4E-86AD-4537-9ED7-EDBACADAC17A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/>
          </a:p>
        </p:txBody>
      </p:sp>
      <p:sp>
        <p:nvSpPr>
          <p:cNvPr id="1741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D3F5FA3D-FA45-4353-AE5F-35C59EE3021C}" type="slidenum">
              <a:rPr lang="fr-FR" smtClean="0"/>
              <a:pPr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s-ES" smtClean="0"/>
              <a:t>Gaï de Ropraz, l’illustre guide aprenti</a:t>
            </a:r>
            <a:endParaRPr lang="fr-FR" smtClean="0"/>
          </a:p>
        </p:txBody>
      </p:sp>
      <p:sp>
        <p:nvSpPr>
          <p:cNvPr id="1843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8B76FD6-6DF6-43E5-B154-D2DB95906F2B}" type="slidenum">
              <a:rPr lang="fr-FR" smtClean="0"/>
              <a:pPr/>
              <a:t>3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45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fr-FR" smtClean="0"/>
              <a:t>Quand vous voulez…………</a:t>
            </a:r>
          </a:p>
        </p:txBody>
      </p:sp>
      <p:sp>
        <p:nvSpPr>
          <p:cNvPr id="1946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51F1B3A6-DC1F-468E-BDCC-3ADCE3187DF3}" type="slidenum">
              <a:rPr lang="fr-FR" smtClean="0"/>
              <a:pPr/>
              <a:t>4</a:t>
            </a:fld>
            <a:endParaRPr lang="fr-FR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fr-FR" smtClean="0"/>
              <a:t>Marcel a des problèmes avec son………………………………..slip</a:t>
            </a:r>
          </a:p>
        </p:txBody>
      </p:sp>
      <p:sp>
        <p:nvSpPr>
          <p:cNvPr id="2048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55540690-3CAD-484D-BB37-85324452F7B6}" type="slidenum">
              <a:rPr lang="fr-FR" smtClean="0"/>
              <a:pPr/>
              <a:t>5</a:t>
            </a:fld>
            <a:endParaRPr lang="fr-FR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50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/>
          </a:p>
        </p:txBody>
      </p:sp>
      <p:sp>
        <p:nvSpPr>
          <p:cNvPr id="2150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5B2B8102-4F2C-4238-B1F4-BDC964F767DE}" type="slidenum">
              <a:rPr lang="fr-FR" smtClean="0"/>
              <a:pPr/>
              <a:t>7</a:t>
            </a:fld>
            <a:endParaRPr lang="fr-FR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fr-FR" smtClean="0"/>
              <a:t>Apéro chez Francis, ami de Paolo</a:t>
            </a:r>
          </a:p>
        </p:txBody>
      </p:sp>
      <p:sp>
        <p:nvSpPr>
          <p:cNvPr id="2253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367C67C4-B127-4A4B-A568-0765C318B21F}" type="slidenum">
              <a:rPr lang="fr-FR" smtClean="0"/>
              <a:pPr/>
              <a:t>9</a:t>
            </a:fld>
            <a:endParaRPr lang="fr-FR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/>
          </a:p>
        </p:txBody>
      </p:sp>
      <p:sp>
        <p:nvSpPr>
          <p:cNvPr id="2355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4165480E-47D4-4809-9C11-5A07C1BC8500}" type="slidenum">
              <a:rPr lang="fr-FR" smtClean="0"/>
              <a:pPr/>
              <a:t>10</a:t>
            </a:fld>
            <a:endParaRPr lang="fr-FR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7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/>
          </a:p>
        </p:txBody>
      </p:sp>
      <p:sp>
        <p:nvSpPr>
          <p:cNvPr id="2458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7C373A3E-772A-4777-B4EA-32FB248DA62C}" type="slidenum">
              <a:rPr lang="fr-FR" smtClean="0"/>
              <a:pPr/>
              <a:t>11</a:t>
            </a:fld>
            <a:endParaRPr lang="fr-FR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fr-FR" smtClean="0"/>
              <a:t>Ana Maria mère</a:t>
            </a:r>
          </a:p>
        </p:txBody>
      </p:sp>
      <p:sp>
        <p:nvSpPr>
          <p:cNvPr id="2560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62317E8E-E5E1-4052-890D-7F725BD6850B}" type="slidenum">
              <a:rPr lang="fr-FR" smtClean="0"/>
              <a:pPr/>
              <a:t>12</a:t>
            </a:fld>
            <a:endParaRPr lang="fr-FR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fr-FR" smtClean="0"/>
              <a:t>LES VEDETTES</a:t>
            </a:r>
          </a:p>
        </p:txBody>
      </p:sp>
      <p:sp>
        <p:nvSpPr>
          <p:cNvPr id="2662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8AD55E77-36D0-4ABB-B124-995E9567BD83}" type="slidenum">
              <a:rPr lang="fr-FR" smtClean="0"/>
              <a:pPr/>
              <a:t>13</a:t>
            </a:fld>
            <a:endParaRPr lang="fr-FR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765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/>
          </a:p>
        </p:txBody>
      </p:sp>
      <p:sp>
        <p:nvSpPr>
          <p:cNvPr id="2765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55B59407-9BE5-43E3-A500-6FA222458A91}" type="slidenum">
              <a:rPr lang="fr-FR" smtClean="0"/>
              <a:pPr/>
              <a:t>14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26EA80-2882-4160-8CC2-51E9FF960D5D}" type="datetimeFigureOut">
              <a:rPr lang="fr-FR"/>
              <a:pPr>
                <a:defRPr/>
              </a:pPr>
              <a:t>27/07/2011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58AC2B-2ACB-454D-9B21-6AB3F9E5450E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9C6B0E-FE16-401B-B2BF-F67031AEE2C9}" type="datetimeFigureOut">
              <a:rPr lang="fr-FR"/>
              <a:pPr>
                <a:defRPr/>
              </a:pPr>
              <a:t>27/07/2011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DE8909-DAF8-40D1-BD84-F416A4C7B158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C0B93C-321D-4222-807F-EB62F437A579}" type="datetimeFigureOut">
              <a:rPr lang="fr-FR"/>
              <a:pPr>
                <a:defRPr/>
              </a:pPr>
              <a:t>27/07/2011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D6324F-5539-4EA5-939C-BCBC0C7BEE60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93F0A5-0D15-4C09-826A-2FF8823C60BF}" type="datetimeFigureOut">
              <a:rPr lang="fr-FR"/>
              <a:pPr>
                <a:defRPr/>
              </a:pPr>
              <a:t>27/07/2011</a:t>
            </a:fld>
            <a:endParaRPr lang="fr-FR" dirty="0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03CBEC-9C85-4150-9EEA-E8F6FAB0FAC6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68FE18-5B24-45A5-A234-2C5B030DA5D8}" type="datetimeFigureOut">
              <a:rPr lang="fr-FR"/>
              <a:pPr>
                <a:defRPr/>
              </a:pPr>
              <a:t>27/07/2011</a:t>
            </a:fld>
            <a:endParaRPr lang="fr-FR" dirty="0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1A9A38-49BD-4373-BFD6-DDF271D2D0B4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48405E-6633-41C1-9DCF-DD77FFC46985}" type="datetimeFigureOut">
              <a:rPr lang="fr-FR"/>
              <a:pPr>
                <a:defRPr/>
              </a:pPr>
              <a:t>27/07/2011</a:t>
            </a:fld>
            <a:endParaRPr lang="fr-FR" dirty="0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FC288C-C594-49A8-BF2C-2C1AF05878C3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1D2BAF-DB6C-4C51-98FC-76F6117529EA}" type="datetimeFigureOut">
              <a:rPr lang="fr-FR"/>
              <a:pPr>
                <a:defRPr/>
              </a:pPr>
              <a:t>27/07/2011</a:t>
            </a:fld>
            <a:endParaRPr lang="fr-FR" dirty="0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BC619F-8936-470D-9E8E-A252C2BA7F9F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AA34A4-100A-40DB-A728-BD3F4466272D}" type="datetimeFigureOut">
              <a:rPr lang="fr-FR"/>
              <a:pPr>
                <a:defRPr/>
              </a:pPr>
              <a:t>27/07/2011</a:t>
            </a:fld>
            <a:endParaRPr lang="fr-FR" dirty="0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91E5CE-3019-4FCF-8059-CC3603BF3054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dirty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3FF918-742A-4897-A914-755704279AE8}" type="datetimeFigureOut">
              <a:rPr lang="fr-FR"/>
              <a:pPr>
                <a:defRPr/>
              </a:pPr>
              <a:t>27/07/2011</a:t>
            </a:fld>
            <a:endParaRPr lang="fr-FR" dirty="0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00BE0C-3C03-47A1-8BF3-7C72AFC03783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8976E4-6712-4251-AA2A-7BBC1C505090}" type="datetimeFigureOut">
              <a:rPr lang="fr-FR"/>
              <a:pPr>
                <a:defRPr/>
              </a:pPr>
              <a:t>27/07/2011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9EC60F-0B21-43F1-ADEC-3B6DA601B859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BA6FF0-DA6D-46C8-A3FA-646F724E4353}" type="datetimeFigureOut">
              <a:rPr lang="fr-FR"/>
              <a:pPr>
                <a:defRPr/>
              </a:pPr>
              <a:t>27/07/2011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5FA437-6DFD-4C14-9E42-D22E4290D170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F9CEF9CE-2BEA-4184-B05C-97B3C3ABE1FA}" type="datetimeFigureOut">
              <a:rPr lang="fr-FR"/>
              <a:pPr>
                <a:defRPr/>
              </a:pPr>
              <a:t>27/07/2011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84C121E9-C5AB-4104-8472-4F22149765F8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13" Type="http://schemas.openxmlformats.org/officeDocument/2006/relationships/image" Target="../media/image26.jpeg"/><Relationship Id="rId3" Type="http://schemas.openxmlformats.org/officeDocument/2006/relationships/image" Target="../media/image16.jpeg"/><Relationship Id="rId7" Type="http://schemas.openxmlformats.org/officeDocument/2006/relationships/image" Target="../media/image20.jpeg"/><Relationship Id="rId12" Type="http://schemas.openxmlformats.org/officeDocument/2006/relationships/image" Target="../media/image2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11" Type="http://schemas.openxmlformats.org/officeDocument/2006/relationships/image" Target="../media/image24.jpeg"/><Relationship Id="rId5" Type="http://schemas.openxmlformats.org/officeDocument/2006/relationships/image" Target="../media/image18.jpeg"/><Relationship Id="rId10" Type="http://schemas.openxmlformats.org/officeDocument/2006/relationships/image" Target="../media/image23.jpeg"/><Relationship Id="rId4" Type="http://schemas.openxmlformats.org/officeDocument/2006/relationships/image" Target="../media/image17.jpeg"/><Relationship Id="rId9" Type="http://schemas.openxmlformats.org/officeDocument/2006/relationships/image" Target="../media/image2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7" Type="http://schemas.openxmlformats.org/officeDocument/2006/relationships/image" Target="../media/image32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jpeg"/><Relationship Id="rId3" Type="http://schemas.openxmlformats.org/officeDocument/2006/relationships/image" Target="../media/image33.jpeg"/><Relationship Id="rId7" Type="http://schemas.openxmlformats.org/officeDocument/2006/relationships/image" Target="../media/image3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jpeg"/><Relationship Id="rId5" Type="http://schemas.openxmlformats.org/officeDocument/2006/relationships/image" Target="../media/image35.jpeg"/><Relationship Id="rId10" Type="http://schemas.openxmlformats.org/officeDocument/2006/relationships/image" Target="../media/image40.jpeg"/><Relationship Id="rId4" Type="http://schemas.openxmlformats.org/officeDocument/2006/relationships/image" Target="../media/image34.jpeg"/><Relationship Id="rId9" Type="http://schemas.openxmlformats.org/officeDocument/2006/relationships/image" Target="../media/image39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jpeg"/><Relationship Id="rId3" Type="http://schemas.openxmlformats.org/officeDocument/2006/relationships/image" Target="../media/image42.jpeg"/><Relationship Id="rId7" Type="http://schemas.openxmlformats.org/officeDocument/2006/relationships/image" Target="../media/image46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5.jpeg"/><Relationship Id="rId5" Type="http://schemas.openxmlformats.org/officeDocument/2006/relationships/image" Target="../media/image44.jpeg"/><Relationship Id="rId4" Type="http://schemas.openxmlformats.org/officeDocument/2006/relationships/image" Target="../media/image43.jpeg"/><Relationship Id="rId9" Type="http://schemas.openxmlformats.org/officeDocument/2006/relationships/image" Target="../media/image48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jpeg"/><Relationship Id="rId3" Type="http://schemas.openxmlformats.org/officeDocument/2006/relationships/image" Target="../media/image49.jpeg"/><Relationship Id="rId7" Type="http://schemas.openxmlformats.org/officeDocument/2006/relationships/image" Target="../media/image5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2.jpeg"/><Relationship Id="rId5" Type="http://schemas.openxmlformats.org/officeDocument/2006/relationships/image" Target="../media/image51.jpeg"/><Relationship Id="rId10" Type="http://schemas.openxmlformats.org/officeDocument/2006/relationships/image" Target="../media/image56.jpeg"/><Relationship Id="rId4" Type="http://schemas.openxmlformats.org/officeDocument/2006/relationships/image" Target="../media/image50.jpeg"/><Relationship Id="rId9" Type="http://schemas.openxmlformats.org/officeDocument/2006/relationships/image" Target="../media/image55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jpeg"/><Relationship Id="rId13" Type="http://schemas.openxmlformats.org/officeDocument/2006/relationships/image" Target="../media/image67.jpeg"/><Relationship Id="rId3" Type="http://schemas.openxmlformats.org/officeDocument/2006/relationships/image" Target="../media/image57.jpeg"/><Relationship Id="rId7" Type="http://schemas.openxmlformats.org/officeDocument/2006/relationships/image" Target="../media/image61.jpeg"/><Relationship Id="rId12" Type="http://schemas.openxmlformats.org/officeDocument/2006/relationships/image" Target="../media/image6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0.jpeg"/><Relationship Id="rId11" Type="http://schemas.openxmlformats.org/officeDocument/2006/relationships/image" Target="../media/image65.jpeg"/><Relationship Id="rId5" Type="http://schemas.openxmlformats.org/officeDocument/2006/relationships/image" Target="../media/image59.jpeg"/><Relationship Id="rId10" Type="http://schemas.openxmlformats.org/officeDocument/2006/relationships/image" Target="../media/image64.jpeg"/><Relationship Id="rId4" Type="http://schemas.openxmlformats.org/officeDocument/2006/relationships/image" Target="../media/image58.jpeg"/><Relationship Id="rId9" Type="http://schemas.openxmlformats.org/officeDocument/2006/relationships/image" Target="../media/image6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7" Type="http://schemas.openxmlformats.org/officeDocument/2006/relationships/image" Target="../media/image7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1.jpeg"/><Relationship Id="rId5" Type="http://schemas.openxmlformats.org/officeDocument/2006/relationships/image" Target="../media/image70.jpeg"/><Relationship Id="rId4" Type="http://schemas.openxmlformats.org/officeDocument/2006/relationships/image" Target="../media/image69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8.jpeg"/><Relationship Id="rId3" Type="http://schemas.openxmlformats.org/officeDocument/2006/relationships/image" Target="../media/image73.jpeg"/><Relationship Id="rId7" Type="http://schemas.openxmlformats.org/officeDocument/2006/relationships/image" Target="../media/image77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6.jpeg"/><Relationship Id="rId5" Type="http://schemas.openxmlformats.org/officeDocument/2006/relationships/image" Target="../media/image75.jpeg"/><Relationship Id="rId10" Type="http://schemas.openxmlformats.org/officeDocument/2006/relationships/image" Target="../media/image80.jpeg"/><Relationship Id="rId4" Type="http://schemas.openxmlformats.org/officeDocument/2006/relationships/image" Target="../media/image74.jpeg"/><Relationship Id="rId9" Type="http://schemas.openxmlformats.org/officeDocument/2006/relationships/image" Target="../media/image7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4.jpeg"/><Relationship Id="rId5" Type="http://schemas.openxmlformats.org/officeDocument/2006/relationships/image" Target="../media/image83.jpeg"/><Relationship Id="rId4" Type="http://schemas.openxmlformats.org/officeDocument/2006/relationships/image" Target="../media/image8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TANGERVieille porte Alcazab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421" y="0"/>
            <a:ext cx="9137158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2060848"/>
            <a:ext cx="91440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fr-FR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RETROUVAILLES A TANGER DU 13 au 17-05-2011 AVEC LE GROUPE RN MALABATA</a:t>
            </a:r>
            <a:endParaRPr lang="fr-FR" sz="4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8" presetClass="exit" presetSubtype="1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1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Image 13" descr="Image3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Image 14" descr="TangerEscalera CineAmerian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Image 15" descr="TANGERAncien YCT et ma miason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Image 16" descr="TNG-Plage.jp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Bulle ronde 8"/>
          <p:cNvSpPr/>
          <p:nvPr/>
        </p:nvSpPr>
        <p:spPr>
          <a:xfrm>
            <a:off x="6696075" y="1125538"/>
            <a:ext cx="2447925" cy="1079500"/>
          </a:xfrm>
          <a:prstGeom prst="wedgeEllipseCallout">
            <a:avLst>
              <a:gd name="adj1" fmla="val -17721"/>
              <a:gd name="adj2" fmla="val 93541"/>
            </a:avLst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Chouf, </a:t>
            </a:r>
            <a:r>
              <a:rPr lang="fr-FR" sz="20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chouf</a:t>
            </a:r>
            <a:r>
              <a:rPr lang="fr-FR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YALATIIFF!!</a:t>
            </a:r>
          </a:p>
        </p:txBody>
      </p:sp>
    </p:spTree>
  </p:cSld>
  <p:clrMapOvr>
    <a:masterClrMapping/>
  </p:clrMapOvr>
  <p:transition advTm="13000">
    <p:sndAc>
      <p:stSnd>
        <p:snd r:embed="rId3" name="Malabata - Azilah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55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55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7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500"/>
                            </p:stCondLst>
                            <p:childTnLst>
                              <p:par>
                                <p:cTn id="2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4099" name="Image 3" descr="2011 05 15 Tanger-divers 001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4"/>
          <p:cNvSpPr/>
          <p:nvPr/>
        </p:nvSpPr>
        <p:spPr>
          <a:xfrm>
            <a:off x="1331913" y="5732463"/>
            <a:ext cx="6835775" cy="7080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fr-FR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EN ROUTE POUR AZILAH</a:t>
            </a:r>
          </a:p>
        </p:txBody>
      </p:sp>
      <p:pic>
        <p:nvPicPr>
          <p:cNvPr id="6" name="Espace réservé du contenu 3" descr="2011 05 15 Tanger-divers 002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Espace réservé du contenu 3" descr="2011 05 15 Tanger-divers 003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Image 8" descr="2011 05 15 Tanger-divers 004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Rectangle 10"/>
          <p:cNvSpPr/>
          <p:nvPr/>
        </p:nvSpPr>
        <p:spPr>
          <a:xfrm>
            <a:off x="233363" y="5445125"/>
            <a:ext cx="8910637" cy="5857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fr-FR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Gaï de </a:t>
            </a:r>
            <a:r>
              <a:rPr lang="fr-FR" sz="32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Ropraz</a:t>
            </a:r>
            <a:r>
              <a:rPr lang="fr-FR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, notre illustre guide apprenti</a:t>
            </a:r>
          </a:p>
        </p:txBody>
      </p:sp>
    </p:spTree>
  </p:cSld>
  <p:clrMapOvr>
    <a:masterClrMapping/>
  </p:clrMapOvr>
  <p:transition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600"/>
                            </p:stCondLst>
                            <p:childTnLst>
                              <p:par>
                                <p:cTn id="11" presetID="17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100"/>
                            </p:stCondLst>
                            <p:childTnLst>
                              <p:par>
                                <p:cTn id="18" presetID="17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600"/>
                            </p:stCondLst>
                            <p:childTnLst>
                              <p:par>
                                <p:cTn id="25" presetID="7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1100"/>
                            </p:stCondLst>
                            <p:childTnLst>
                              <p:par>
                                <p:cTn id="30" presetID="14" presetClass="entr" presetSubtype="5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32" dur="2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5123" name="Espace réservé du contenu 6" descr="2011 05 15 Tanger-divers 084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8" name="Image 7" descr="2011 05 15 Tanger-divers 083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Image 8" descr="2011 05 15 Tanger-divers 082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mage 10" descr="2011 05 15 Tanger-divers 006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Image 11" descr="2011 05 15 Tanger-divers 010.jp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Image 12" descr="2011 05 15 Tanger-divers 009.jpg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Rectangle 13"/>
          <p:cNvSpPr/>
          <p:nvPr/>
        </p:nvSpPr>
        <p:spPr>
          <a:xfrm>
            <a:off x="2268538" y="5732463"/>
            <a:ext cx="4927600" cy="5857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fr-FR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Quand vous voulez…………</a:t>
            </a:r>
          </a:p>
        </p:txBody>
      </p:sp>
    </p:spTree>
  </p:cSld>
  <p:clrMapOvr>
    <a:masterClrMapping/>
  </p:clrMapOvr>
  <p:transition advTm="3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6000"/>
                            </p:stCondLst>
                            <p:childTnLst>
                              <p:par>
                                <p:cTn id="10" presetID="7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000"/>
                            </p:stCondLst>
                            <p:childTnLst>
                              <p:par>
                                <p:cTn id="15" presetID="55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8000"/>
                            </p:stCondLst>
                            <p:childTnLst>
                              <p:par>
                                <p:cTn id="21" presetID="17" presetClass="entr" presetSubtype="1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4500"/>
                            </p:stCondLst>
                            <p:childTnLst>
                              <p:par>
                                <p:cTn id="26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6500"/>
                            </p:stCondLst>
                            <p:childTnLst>
                              <p:par>
                                <p:cTn id="3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6147" name="Espace réservé du contenu 3" descr="2011 05 15 Tanger-divers 012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Rectangle 4"/>
          <p:cNvSpPr/>
          <p:nvPr/>
        </p:nvSpPr>
        <p:spPr>
          <a:xfrm>
            <a:off x="2124075" y="5516563"/>
            <a:ext cx="5049838" cy="5857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fr-FR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……on commence la visite</a:t>
            </a:r>
          </a:p>
        </p:txBody>
      </p:sp>
      <p:pic>
        <p:nvPicPr>
          <p:cNvPr id="6" name="Image 5" descr="2011 05 15 Tanger-divers 011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 6" descr="2011 05 15 Tanger-divers 013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Image 8" descr="2011 05 15 Tanger-divers 015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Image 9" descr="2011 05 15 Tanger-divers 017.jp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mage 10" descr="2011 05 15 Tanger-divers 016.jpg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Image 11" descr="2011 05 15 Tanger-divers 021.jpg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Image 12" descr="2011 05 15 Tanger-divers 022.jpg"/>
          <p:cNvPicPr>
            <a:picLocks noChangeAspect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Image 13" descr="2011 05 15 Tanger-divers 023.jpg"/>
          <p:cNvPicPr>
            <a:picLocks noChangeAspect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Image 14" descr="2011 05 15 Tanger-divers 025.jpg"/>
          <p:cNvPicPr>
            <a:picLocks noChangeAspect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Image 15" descr="Marisanzas Arzilah.JPG"/>
          <p:cNvPicPr>
            <a:picLocks noChangeAspect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Rectangle 16"/>
          <p:cNvSpPr/>
          <p:nvPr/>
        </p:nvSpPr>
        <p:spPr>
          <a:xfrm>
            <a:off x="0" y="5732463"/>
            <a:ext cx="9144000" cy="46196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fr-F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Marcel a des problèmes avec son……………………………</a:t>
            </a:r>
            <a:r>
              <a:rPr lang="fr-FR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cinturon</a:t>
            </a:r>
            <a:endParaRPr lang="fr-F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advTm="7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900"/>
                            </p:stCondLst>
                            <p:childTnLst>
                              <p:par>
                                <p:cTn id="11" presetID="17" presetClass="entr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900"/>
                            </p:stCondLst>
                            <p:childTnLst>
                              <p:par>
                                <p:cTn id="16" presetID="17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4900"/>
                            </p:stCondLst>
                            <p:childTnLst>
                              <p:par>
                                <p:cTn id="23" presetID="17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900"/>
                            </p:stCondLst>
                            <p:childTnLst>
                              <p:par>
                                <p:cTn id="30" presetID="43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8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8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4900"/>
                            </p:stCondLst>
                            <p:childTnLst>
                              <p:par>
                                <p:cTn id="38" presetID="3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" decel="100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" decel="100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7900"/>
                            </p:stCondLst>
                            <p:childTnLst>
                              <p:par>
                                <p:cTn id="47" presetID="49" presetClass="entr" presetSubtype="0" decel="10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0900"/>
                            </p:stCondLst>
                            <p:childTnLst>
                              <p:par>
                                <p:cTn id="54" presetID="14" presetClass="entr" presetSubtype="5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5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7400"/>
                            </p:stCondLst>
                            <p:childTnLst>
                              <p:par>
                                <p:cTn id="58" presetID="14" presetClass="entr" presetSubtype="5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60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3400"/>
                            </p:stCondLst>
                            <p:childTnLst>
                              <p:par>
                                <p:cTn id="62" presetID="14" presetClass="entr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4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9400"/>
                            </p:stCondLst>
                            <p:childTnLst>
                              <p:par>
                                <p:cTn id="66" presetID="14" presetClass="entr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8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5400"/>
                            </p:stCondLst>
                            <p:childTnLst>
                              <p:par>
                                <p:cTn id="70" presetID="14" presetClass="entr" presetSubtype="5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2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62400"/>
                            </p:stCondLst>
                            <p:childTnLst>
                              <p:par>
                                <p:cTn id="74" presetID="18" presetClass="entr" presetSubtype="3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5" name="Espace réservé du contenu 4" descr="2011 05 15 Tanger-divers 01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6" name="Image 5" descr="2011 05 15 Tanger-divers 020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 6" descr="2011 05 15 Tanger-divers 026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Image 7" descr="2011 05 15 Tanger-divers 028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Image 8" descr="2011 05 15 Tanger-divers 029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Image 9" descr="2011 05 15 Tanger-divers 027.jp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6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000"/>
                            </p:stCondLst>
                            <p:childTnLst>
                              <p:par>
                                <p:cTn id="12" presetID="18" presetClass="entr" presetSubtype="9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8" presetClass="entr" presetSubtype="3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8" presetClass="entr" presetSubtype="1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0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8" presetClass="entr" presetSubtype="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5" name="Espace réservé du contenu 4" descr="2011 05 15 Tanger-divers 030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6" name="Image 5" descr="2011 05 15 Tanger-divers 033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 6" descr="2011 05 15 Tanger-divers 031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Image 7" descr="2011 05 15 Tanger-divers 032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Image 9" descr="2011 05 15 Tanger-divers 036.jp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mage 10" descr="2011 05 15 Tanger-divers 038.jpg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Image 13" descr="2011 05 15 Tanger-divers 040.jpg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Image 12" descr="Rempart Messeri.JPG"/>
          <p:cNvPicPr>
            <a:picLocks noChangeAspect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Rectangle 14"/>
          <p:cNvSpPr/>
          <p:nvPr/>
        </p:nvSpPr>
        <p:spPr>
          <a:xfrm>
            <a:off x="3492500" y="6021388"/>
            <a:ext cx="2551113" cy="5842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fr-F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Les </a:t>
            </a:r>
            <a:r>
              <a:rPr lang="fr-FR" sz="32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Messeri</a:t>
            </a:r>
            <a:endParaRPr lang="fr-FR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7" presetClass="entr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7" presetClass="entr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000"/>
                            </p:stCondLst>
                            <p:childTnLst>
                              <p:par>
                                <p:cTn id="18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1000"/>
                            </p:stCondLst>
                            <p:childTnLst>
                              <p:par>
                                <p:cTn id="3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4000"/>
                            </p:stCondLst>
                            <p:childTnLst>
                              <p:par>
                                <p:cTn id="41" presetID="53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8000"/>
                            </p:stCondLst>
                            <p:childTnLst>
                              <p:par>
                                <p:cTn id="47" presetID="6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3000"/>
                            </p:stCondLst>
                            <p:childTnLst>
                              <p:par>
                                <p:cTn id="51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6000"/>
                            </p:stCondLst>
                            <p:childTnLst>
                              <p:par>
                                <p:cTn id="5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2011 05 15 Tanger-divers 04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e 5" descr="2011 05 15 Tanger-divers 044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 6" descr="2011 05 15 Tanger-divers 035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Image 7" descr="2011 05 15 Tanger-divers 045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Image 8" descr="2011 05 15 Tanger-divers 048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Image 9" descr="2011 05 15 Tanger-divers 044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mage 10" descr="2011 05 15 Tanger-divers 046.jp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Image 11" descr="2011 05 15 Tanger-divers 050.jpg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Image 12" descr="2011 05 15 Tanger-divers 049.jpg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1" presetClass="entr" presetSubtype="2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500"/>
                            </p:stCondLst>
                            <p:childTnLst>
                              <p:par>
                                <p:cTn id="12" presetID="21" presetClass="entr" presetSubtype="3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2500"/>
                            </p:stCondLst>
                            <p:childTnLst>
                              <p:par>
                                <p:cTn id="16" presetID="21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8500"/>
                            </p:stCondLst>
                            <p:childTnLst>
                              <p:par>
                                <p:cTn id="20" presetID="21" presetClass="entr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4500"/>
                            </p:stCondLst>
                            <p:childTnLst>
                              <p:par>
                                <p:cTn id="24" presetID="17" presetClass="entr" presetSubtype="8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2000"/>
                            </p:stCondLst>
                            <p:childTnLst>
                              <p:par>
                                <p:cTn id="31" presetID="17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8000"/>
                            </p:stCondLst>
                            <p:childTnLst>
                              <p:par>
                                <p:cTn id="38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0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3000"/>
                            </p:stCondLst>
                            <p:childTnLst>
                              <p:par>
                                <p:cTn id="42" presetID="6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4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4" name="Espace réservé du contenu 3" descr="2011 05 15 Tanger-divers 051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Rectangle 4"/>
          <p:cNvSpPr/>
          <p:nvPr/>
        </p:nvSpPr>
        <p:spPr>
          <a:xfrm>
            <a:off x="1187450" y="5805488"/>
            <a:ext cx="6851650" cy="5842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fr-FR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Apéro chez Francis, ami de Paolo</a:t>
            </a:r>
          </a:p>
        </p:txBody>
      </p:sp>
      <p:pic>
        <p:nvPicPr>
          <p:cNvPr id="17" name="Image 16" descr="Arzila-chez Francis2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Image 17" descr="Arzila-chez Francis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Espace réservé du contenu 3" descr="2011 05 15 Tanger-divers 053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Espace réservé du contenu 3" descr="2011 05 15 Tanger-divers 052.jp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9223375" cy="6916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Image 20" descr="2011 05 15 Tanger-divers 061.jpg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0"/>
            <a:ext cx="9324975" cy="702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Espace réservé du contenu 3" descr="2011 05 15 Tanger-divers 062.jpg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0"/>
            <a:ext cx="9324975" cy="702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Espace réservé du contenu 3" descr="2011 05 15 Tanger-divers 064.jpg"/>
          <p:cNvPicPr>
            <a:picLocks noChangeAspect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0"/>
            <a:ext cx="9324975" cy="702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4" presetClass="entr" presetSubtype="1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55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000"/>
                            </p:stCondLst>
                            <p:childTnLst>
                              <p:par>
                                <p:cTn id="18" presetID="55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1000"/>
                            </p:stCondLst>
                            <p:childTnLst>
                              <p:par>
                                <p:cTn id="24" presetID="7" presetClass="entr" presetSubtype="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6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2000"/>
                            </p:stCondLst>
                            <p:childTnLst>
                              <p:par>
                                <p:cTn id="33" presetID="16" presetClass="entr" presetSubtype="37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5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8000"/>
                            </p:stCondLst>
                            <p:childTnLst>
                              <p:par>
                                <p:cTn id="37" presetID="16" presetClass="entr" presetSubtype="37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9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0"/>
                            </p:stCondLst>
                            <p:childTnLst>
                              <p:par>
                                <p:cTn id="41" presetID="16" presetClass="entr" presetSubtype="37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3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6" name="Espace réservé du contenu 5" descr="2011 05 15 Tanger-divers 068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8" name="Rectangle 7"/>
          <p:cNvSpPr/>
          <p:nvPr/>
        </p:nvSpPr>
        <p:spPr>
          <a:xfrm>
            <a:off x="431800" y="5949950"/>
            <a:ext cx="8712200" cy="58420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fr-FR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RESTAURANT «PESCAITO» CASA PEPE</a:t>
            </a:r>
          </a:p>
        </p:txBody>
      </p:sp>
      <p:pic>
        <p:nvPicPr>
          <p:cNvPr id="9" name="Image 8" descr="2011 05 15 Tanger-divers 077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Image 9" descr="2011 05 15 Tanger-divers 069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mage 10" descr="2011 05 15 Tanger-divers 070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Image 11" descr="2011 05 15 Tanger-divers 072.jp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Image 12" descr="2011 05 15 Tanger-divers 071.jpg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Image 21" descr="2011 05 15 Tanger-divers 074.jpg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547813" y="1125538"/>
            <a:ext cx="6337300" cy="475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Rectangle 22"/>
          <p:cNvSpPr/>
          <p:nvPr/>
        </p:nvSpPr>
        <p:spPr>
          <a:xfrm>
            <a:off x="1547813" y="1268413"/>
            <a:ext cx="6337300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fr-FR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MES PERCEBES «Pieds de biches»</a:t>
            </a:r>
          </a:p>
        </p:txBody>
      </p:sp>
      <p:pic>
        <p:nvPicPr>
          <p:cNvPr id="24" name="Image 23" descr="2011 05 15 Tanger-divers 075.jpg"/>
          <p:cNvPicPr>
            <a:picLocks noChangeAspect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547813" y="1125538"/>
            <a:ext cx="6337300" cy="475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" name="Rectangle 24"/>
          <p:cNvSpPr/>
          <p:nvPr/>
        </p:nvSpPr>
        <p:spPr>
          <a:xfrm>
            <a:off x="1979613" y="1268413"/>
            <a:ext cx="5414962" cy="5238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fr-F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ET MES ANGULAS «Civelles»</a:t>
            </a:r>
          </a:p>
        </p:txBody>
      </p:sp>
      <p:pic>
        <p:nvPicPr>
          <p:cNvPr id="26" name="Image 25" descr="2011 05 15 Tanger-divers 079.jpg"/>
          <p:cNvPicPr>
            <a:picLocks noChangeAspect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" name="Rectangle 26"/>
          <p:cNvSpPr/>
          <p:nvPr/>
        </p:nvSpPr>
        <p:spPr>
          <a:xfrm>
            <a:off x="684213" y="6021388"/>
            <a:ext cx="7794625" cy="5842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fr-F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UN REGAL, JE REVIENDRAI, MERCI</a:t>
            </a:r>
          </a:p>
        </p:txBody>
      </p:sp>
      <p:pic>
        <p:nvPicPr>
          <p:cNvPr id="28" name="Image 27" descr="2011 05 15 Tanger-divers 080.jpg"/>
          <p:cNvPicPr>
            <a:picLocks noChangeAspect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" name="Rectangle 28"/>
          <p:cNvSpPr>
            <a:spLocks noChangeArrowheads="1"/>
          </p:cNvSpPr>
          <p:nvPr/>
        </p:nvSpPr>
        <p:spPr bwMode="auto">
          <a:xfrm>
            <a:off x="1116013" y="6092825"/>
            <a:ext cx="723265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3200" b="1">
                <a:solidFill>
                  <a:srgbClr val="FF0000"/>
                </a:solidFill>
                <a:latin typeface="Comic Sans MS" pitchFamily="66" charset="0"/>
              </a:rPr>
              <a:t>EN ATTENDANT BOUCHAIB………..</a:t>
            </a:r>
          </a:p>
        </p:txBody>
      </p:sp>
      <p:pic>
        <p:nvPicPr>
          <p:cNvPr id="18" name="Image 17" descr="KIF_0559[2].JPG"/>
          <p:cNvPicPr>
            <a:picLocks noChangeAspect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4" presetClass="entr" presetSubtype="1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4" presetClass="entr" presetSubtype="5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4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0"/>
                            </p:stCondLst>
                            <p:childTnLst>
                              <p:par>
                                <p:cTn id="16" presetID="7" presetClass="entr" presetSubtype="8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8000"/>
                            </p:stCondLst>
                            <p:childTnLst>
                              <p:par>
                                <p:cTn id="33" presetID="29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1000"/>
                            </p:stCondLst>
                            <p:childTnLst>
                              <p:par>
                                <p:cTn id="3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4500"/>
                            </p:stCondLst>
                            <p:childTnLst>
                              <p:par>
                                <p:cTn id="45" presetID="29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9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8500"/>
                            </p:stCondLst>
                            <p:childTnLst>
                              <p:par>
                                <p:cTn id="51" presetID="14" presetClass="entr" presetSubtype="5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53" dur="20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0500"/>
                            </p:stCondLst>
                            <p:childTnLst>
                              <p:par>
                                <p:cTn id="55" presetID="7" presetClass="entr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4500"/>
                            </p:stCondLst>
                            <p:childTnLst>
                              <p:par>
                                <p:cTn id="60" presetID="14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62" dur="20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6500"/>
                            </p:stCondLst>
                            <p:childTnLst>
                              <p:par>
                                <p:cTn id="64" presetID="47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8500"/>
                            </p:stCondLst>
                            <p:childTnLst>
                              <p:par>
                                <p:cTn id="70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2" dur="20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0500"/>
                            </p:stCondLst>
                            <p:childTnLst>
                              <p:par>
                                <p:cTn id="74" presetID="7" presetClass="entr" presetSubtype="8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23" grpId="0"/>
      <p:bldP spid="25" grpId="0" build="allAtOnce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4" name="Espace réservé du contenu 3" descr="tangierhotelxk1[1]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4"/>
          <p:cNvSpPr/>
          <p:nvPr/>
        </p:nvSpPr>
        <p:spPr>
          <a:xfrm>
            <a:off x="1692275" y="5300663"/>
            <a:ext cx="6167438" cy="64611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fr-FR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On arrive aussi par mer……</a:t>
            </a:r>
          </a:p>
        </p:txBody>
      </p:sp>
      <p:pic>
        <p:nvPicPr>
          <p:cNvPr id="6" name="Espace réservé du contenu 3" descr="img3441gst[1]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6"/>
          <p:cNvSpPr/>
          <p:nvPr/>
        </p:nvSpPr>
        <p:spPr>
          <a:xfrm>
            <a:off x="0" y="5589588"/>
            <a:ext cx="9144000" cy="107632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fr-FR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….avec COMARIT bien sûr ………….toujours à ………….l’heure!!!!</a:t>
            </a:r>
          </a:p>
        </p:txBody>
      </p:sp>
      <p:pic>
        <p:nvPicPr>
          <p:cNvPr id="9" name="Image 8" descr="playadenoche188sk[1]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/>
          <p:cNvSpPr/>
          <p:nvPr/>
        </p:nvSpPr>
        <p:spPr>
          <a:xfrm>
            <a:off x="1908175" y="5732463"/>
            <a:ext cx="5884863" cy="5842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fr-FR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Diner-Boum au </a:t>
            </a:r>
            <a:r>
              <a:rPr lang="fr-FR" sz="32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Chellah</a:t>
            </a:r>
            <a:r>
              <a:rPr lang="fr-FR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plage</a:t>
            </a:r>
          </a:p>
        </p:txBody>
      </p:sp>
      <p:pic>
        <p:nvPicPr>
          <p:cNvPr id="12" name="Espace réservé du contenu 11" descr="2011 05 15 Tanger-divers 087.jpg"/>
          <p:cNvPicPr>
            <a:picLocks noGrp="1" noChangeAspect="1"/>
          </p:cNvPicPr>
          <p:nvPr>
            <p:ph idx="1"/>
          </p:nvPr>
        </p:nvPicPr>
        <p:blipFill>
          <a:blip r:embed="rId6" cstate="print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0" y="5445125"/>
            <a:ext cx="9144000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3200" b="1">
                <a:solidFill>
                  <a:srgbClr val="FF0000"/>
                </a:solidFill>
                <a:latin typeface="Comic Sans MS" pitchFamily="66" charset="0"/>
              </a:rPr>
              <a:t>Mmes et Ms, je vous présente l’organisateur des retrouvailles</a:t>
            </a:r>
          </a:p>
        </p:txBody>
      </p:sp>
      <p:pic>
        <p:nvPicPr>
          <p:cNvPr id="15" name="Image 14" descr="2011 05 15 Tanger-divers 088.jp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0" y="5516563"/>
            <a:ext cx="9144000" cy="107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3200" b="1">
                <a:solidFill>
                  <a:srgbClr val="FF0000"/>
                </a:solidFill>
                <a:latin typeface="Comic Sans MS" pitchFamily="66" charset="0"/>
              </a:rPr>
              <a:t>Monsieur </a:t>
            </a:r>
            <a:r>
              <a:rPr lang="en-US" sz="3200" b="1">
                <a:solidFill>
                  <a:srgbClr val="FF0000"/>
                </a:solidFill>
                <a:latin typeface="Comic Sans MS" pitchFamily="66" charset="0"/>
              </a:rPr>
              <a:t>Ragnvald Nilsen, tangérois jusqu’aux entrailles </a:t>
            </a:r>
            <a:endParaRPr lang="fr-FR" sz="3200" b="1">
              <a:solidFill>
                <a:srgbClr val="FF00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 advTm="3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7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7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9" presetID="40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900"/>
                            </p:stCondLst>
                            <p:childTnLst>
                              <p:par>
                                <p:cTn id="25" presetID="37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9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4900"/>
                            </p:stCondLst>
                            <p:childTnLst>
                              <p:par>
                                <p:cTn id="3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5400"/>
                            </p:stCondLst>
                            <p:childTnLst>
                              <p:par>
                                <p:cTn id="37" presetID="40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7400"/>
                            </p:stCondLst>
                            <p:childTnLst>
                              <p:par>
                                <p:cTn id="43" presetID="40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4600"/>
                            </p:stCondLst>
                            <p:childTnLst>
                              <p:par>
                                <p:cTn id="49" presetID="37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9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6600"/>
                            </p:stCondLst>
                            <p:childTnLst>
                              <p:par>
                                <p:cTn id="56" presetID="53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4" name="Espace réservé du contenu 5" descr="2011 05 15 Tanger-divers 089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7" name="Image 6" descr="2011 05 15 Tanger-divers 091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Espace réservé du contenu 5" descr="2011 05 15 Tanger-divers 089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Image 9" descr="2011 05 15 Tanger-divers 090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Image 7" descr="2011 05 15 Tanger-divers 092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Image 13" descr="2011 05 15 Tanger-divers 100.jp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Image 14" descr="2011 05 15 Tanger-divers 099.jpg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Image 16" descr="2011 05 15 Tanger-divers 093.jpg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Image 17" descr="2011 05 15 Tanger-divers 103.jpg"/>
          <p:cNvPicPr>
            <a:picLocks noChangeAspect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"/>
                            </p:stCondLst>
                            <p:childTnLst>
                              <p:par>
                                <p:cTn id="8" presetID="17" presetClass="exit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17" presetClass="exit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7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0"/>
                            </p:stCondLst>
                            <p:childTnLst>
                              <p:par>
                                <p:cTn id="34" presetID="17" presetClass="exit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7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2000"/>
                            </p:stCondLst>
                            <p:childTnLst>
                              <p:par>
                                <p:cTn id="47" presetID="17" presetClass="exit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7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9000"/>
                            </p:stCondLst>
                            <p:childTnLst>
                              <p:par>
                                <p:cTn id="60" presetID="17" presetClass="exit" presetSubtype="8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7000"/>
                            </p:stCondLst>
                            <p:childTnLst>
                              <p:par>
                                <p:cTn id="73" presetID="17" presetClass="exit" presetSubtype="8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45000"/>
                            </p:stCondLst>
                            <p:childTnLst>
                              <p:par>
                                <p:cTn id="86" presetID="17" presetClass="exit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7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52000"/>
                            </p:stCondLst>
                            <p:childTnLst>
                              <p:par>
                                <p:cTn id="99" presetID="17" presetClass="exit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3" name="Image 2" descr="2011 05 15 Tanger-divers 096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 4" descr="2011 05 15 Tanger-divers 095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 6" descr="2011 05 15 Tanger-divers 097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Image 7" descr="2011 05 15 Tanger-divers 098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tangle 8"/>
          <p:cNvSpPr/>
          <p:nvPr/>
        </p:nvSpPr>
        <p:spPr>
          <a:xfrm>
            <a:off x="2987675" y="6021388"/>
            <a:ext cx="3843338" cy="369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fr-FR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LES VEDETTES DE LA JOURNEE</a:t>
            </a:r>
          </a:p>
        </p:txBody>
      </p:sp>
    </p:spTree>
  </p:cSld>
  <p:clrMapOvr>
    <a:masterClrMapping/>
  </p:clrMapOvr>
  <p:transition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7" presetClass="exit" presetSubtype="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000"/>
                            </p:stCondLst>
                            <p:childTnLst>
                              <p:par>
                                <p:cTn id="21" presetID="17" presetClass="exit" presetSubtype="1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0"/>
                            </p:stCondLst>
                            <p:childTnLst>
                              <p:par>
                                <p:cTn id="34" presetID="17" presetClass="exit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7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1000"/>
                            </p:stCondLst>
                            <p:childTnLst>
                              <p:par>
                                <p:cTn id="47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3" descr="2011 05 15 Tanger-divers 067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6"/>
          <p:cNvSpPr/>
          <p:nvPr/>
        </p:nvSpPr>
        <p:spPr>
          <a:xfrm>
            <a:off x="0" y="2565400"/>
            <a:ext cx="9144000" cy="20621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fr-F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PPS réalisé par Giancarlo Petri en juin 2011</a:t>
            </a:r>
          </a:p>
          <a:p>
            <a:pPr algn="ctr">
              <a:defRPr/>
            </a:pPr>
            <a:r>
              <a:rPr lang="fr-F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et dédié à tous les membres du groupe </a:t>
            </a:r>
          </a:p>
          <a:p>
            <a:pPr algn="ctr">
              <a:defRPr/>
            </a:pPr>
            <a:r>
              <a:rPr lang="fr-F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RN </a:t>
            </a:r>
            <a:r>
              <a:rPr lang="fr-FR" sz="32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Malabata</a:t>
            </a:r>
            <a:r>
              <a:rPr lang="fr-F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et à Monsieur </a:t>
            </a:r>
          </a:p>
          <a:p>
            <a:pPr algn="ctr">
              <a:defRPr/>
            </a:pPr>
            <a:r>
              <a:rPr lang="fr-FR" sz="32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Ragnvald</a:t>
            </a:r>
            <a:r>
              <a:rPr lang="fr-F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Nilsen en particulier</a:t>
            </a:r>
          </a:p>
        </p:txBody>
      </p:sp>
    </p:spTree>
  </p:cSld>
  <p:clrMapOvr>
    <a:masterClrMapping/>
  </p:clrMapOvr>
  <p:transition advTm="3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5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8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5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8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5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8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5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1399</TotalTime>
  <Words>197</Words>
  <Application>Microsoft Office PowerPoint</Application>
  <PresentationFormat>Affichage à l'écran (4:3)</PresentationFormat>
  <Paragraphs>41</Paragraphs>
  <Slides>14</Slides>
  <Notes>11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14</vt:i4>
      </vt:variant>
    </vt:vector>
  </HeadingPairs>
  <TitlesOfParts>
    <vt:vector size="15" baseType="lpstr"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PC</dc:creator>
  <cp:lastModifiedBy>PC</cp:lastModifiedBy>
  <cp:revision>193</cp:revision>
  <dcterms:created xsi:type="dcterms:W3CDTF">2011-06-07T10:34:34Z</dcterms:created>
  <dcterms:modified xsi:type="dcterms:W3CDTF">2011-07-27T06:18:55Z</dcterms:modified>
</cp:coreProperties>
</file>