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0DB09-246B-45FC-8733-ED877D2C2157}" type="datetimeFigureOut">
              <a:rPr lang="fr-FR" smtClean="0"/>
              <a:pPr/>
              <a:t>07/12/2009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11607-0E5A-45C8-9609-300FC0E8F7C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Courbes, lecture de courbes</a:t>
            </a:r>
            <a:r>
              <a:rPr lang="fr-FR" dirty="0" smtClean="0"/>
              <a:t> :</a:t>
            </a:r>
          </a:p>
          <a:p>
            <a:r>
              <a:rPr lang="fr-FR" dirty="0" smtClean="0"/>
              <a:t>I</a:t>
            </a:r>
            <a:r>
              <a:rPr lang="fr-FR" dirty="0" smtClean="0">
                <a:solidFill>
                  <a:srgbClr val="FF0000"/>
                </a:solidFill>
              </a:rPr>
              <a:t>) </a:t>
            </a:r>
            <a:r>
              <a:rPr lang="fr-FR" i="1" dirty="0" smtClean="0">
                <a:solidFill>
                  <a:srgbClr val="FF0000"/>
                </a:solidFill>
              </a:rPr>
              <a:t>Lecture sur une courbe</a:t>
            </a:r>
          </a:p>
          <a:p>
            <a:r>
              <a:rPr lang="fr-FR" dirty="0" smtClean="0"/>
              <a:t>Etant donnée une courbe, représentant une fonction </a:t>
            </a:r>
            <a:endParaRPr lang="fr-FR" dirty="0"/>
          </a:p>
        </p:txBody>
      </p:sp>
      <p:pic>
        <p:nvPicPr>
          <p:cNvPr id="4" name="Image 3" descr="Lfct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3371860"/>
            <a:ext cx="3314708" cy="2486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/>
          <a:lstStyle/>
          <a:p>
            <a:r>
              <a:rPr lang="fr-FR" dirty="0" smtClean="0"/>
              <a:t>Avec la courbe ci-dessous on voit qu’il y deux points d’intersection E et f et on lit leurs abscisses </a:t>
            </a:r>
            <a:r>
              <a:rPr lang="fr-FR" dirty="0" err="1" smtClean="0"/>
              <a:t>x</a:t>
            </a:r>
            <a:r>
              <a:rPr lang="fr-FR" baseline="-25000" dirty="0" err="1" smtClean="0"/>
              <a:t>E</a:t>
            </a:r>
            <a:r>
              <a:rPr lang="fr-FR" dirty="0" smtClean="0"/>
              <a:t>=-0.7 </a:t>
            </a:r>
            <a:r>
              <a:rPr lang="fr-FR" dirty="0" err="1" smtClean="0"/>
              <a:t>x</a:t>
            </a:r>
            <a:r>
              <a:rPr lang="fr-FR" baseline="-25000" dirty="0" err="1" smtClean="0"/>
              <a:t>F</a:t>
            </a:r>
            <a:r>
              <a:rPr lang="fr-FR" dirty="0" smtClean="0"/>
              <a:t>=0.54</a:t>
            </a:r>
          </a:p>
          <a:p>
            <a:r>
              <a:rPr lang="fr-FR" dirty="0" smtClean="0"/>
              <a:t>4) 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Savoir résoudre f(x)&gt;g(x).</a:t>
            </a:r>
          </a:p>
          <a:p>
            <a:r>
              <a:rPr lang="fr-FR" dirty="0" smtClean="0"/>
              <a:t>On cherche pour quels x la courbe de f est au-dessus de celle de g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Lfct 6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00300" y="2234406"/>
            <a:ext cx="4343400" cy="325755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voit que c’est pour x entre  </a:t>
            </a:r>
            <a:r>
              <a:rPr lang="fr-FR" dirty="0" err="1" smtClean="0"/>
              <a:t>xE</a:t>
            </a:r>
            <a:r>
              <a:rPr lang="fr-FR" dirty="0" smtClean="0"/>
              <a:t> et </a:t>
            </a:r>
            <a:r>
              <a:rPr lang="fr-FR" dirty="0" err="1" smtClean="0"/>
              <a:t>xf</a:t>
            </a:r>
            <a:r>
              <a:rPr lang="fr-FR" dirty="0" smtClean="0"/>
              <a:t> que f(x)&gt;g(x) . Dans ce paragraphe les solutions sont des réunions d’intervalle , ici c’est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[-0.7;0.5]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II) </a:t>
            </a:r>
            <a:r>
              <a:rPr lang="fr-FR" i="1" u="sng" dirty="0" smtClean="0">
                <a:solidFill>
                  <a:srgbClr val="FF0000"/>
                </a:solidFill>
              </a:rPr>
              <a:t>tableau de variations d’une fonction dont on a la courbe</a:t>
            </a:r>
          </a:p>
          <a:p>
            <a:r>
              <a:rPr lang="fr-FR" dirty="0" smtClean="0"/>
              <a:t>C’est savoir dire si la courbe «  monte » ou descend avec des flèches : une ligne avec x et les valeurs extrêmes de x et aussi celles où la courbe présente des « bosses » donc les a autour desquels on peut dire  f atteint son maximum ou un minimum  en cet a.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Lfct1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00300" y="2234406"/>
            <a:ext cx="4343400" cy="32575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428604"/>
            <a:ext cx="7943848" cy="5929354"/>
          </a:xfrm>
        </p:spPr>
        <p:txBody>
          <a:bodyPr/>
          <a:lstStyle/>
          <a:p>
            <a:r>
              <a:rPr lang="fr-FR" dirty="0" smtClean="0"/>
              <a:t>Tableau de variation de cette fonction : </a:t>
            </a:r>
            <a:endParaRPr lang="fr-FR" dirty="0"/>
          </a:p>
        </p:txBody>
      </p:sp>
      <p:pic>
        <p:nvPicPr>
          <p:cNvPr id="4" name="Image 3" descr="Lfct 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00300" y="1800225"/>
            <a:ext cx="4343400" cy="32575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III) Les cartes géographiques: 3 coordonnées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2829" y="1928802"/>
            <a:ext cx="5279921" cy="3959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1" y="1228185"/>
            <a:ext cx="5040199" cy="4440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4443" y="642938"/>
            <a:ext cx="6466539" cy="548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5768997"/>
          </a:xfrm>
        </p:spPr>
        <p:txBody>
          <a:bodyPr/>
          <a:lstStyle/>
          <a:p>
            <a:r>
              <a:rPr lang="fr-FR" dirty="0" smtClean="0"/>
              <a:t>1) </a:t>
            </a:r>
            <a:r>
              <a:rPr lang="fr-FR" u="sng" dirty="0" smtClean="0">
                <a:solidFill>
                  <a:schemeClr val="tx2">
                    <a:lumMod val="75000"/>
                  </a:schemeClr>
                </a:solidFill>
              </a:rPr>
              <a:t>On peut chercher l’image du réel 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fr-FR" dirty="0" smtClean="0"/>
              <a:t>.</a:t>
            </a:r>
          </a:p>
          <a:p>
            <a:r>
              <a:rPr lang="fr-FR" dirty="0" smtClean="0"/>
              <a:t>On place a sur l’axe des x.</a:t>
            </a:r>
          </a:p>
          <a:p>
            <a:r>
              <a:rPr lang="fr-FR" dirty="0" smtClean="0"/>
              <a:t>On monte à la courbe: point A ou pas de point A.</a:t>
            </a:r>
          </a:p>
          <a:p>
            <a:r>
              <a:rPr lang="fr-FR" dirty="0" smtClean="0"/>
              <a:t>S’il y a un point A:</a:t>
            </a:r>
          </a:p>
          <a:p>
            <a:r>
              <a:rPr lang="fr-FR" dirty="0" smtClean="0"/>
              <a:t>On trace alors l’horizontale passant par A.</a:t>
            </a:r>
          </a:p>
          <a:p>
            <a:r>
              <a:rPr lang="fr-FR" dirty="0" smtClean="0"/>
              <a:t>Elle coupe l’axe des y en f(a) le réel cherché; </a:t>
            </a:r>
            <a:endParaRPr lang="fr-FR" dirty="0"/>
          </a:p>
        </p:txBody>
      </p:sp>
      <p:pic>
        <p:nvPicPr>
          <p:cNvPr id="4" name="Image 3" descr="Lfct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71802" y="4339835"/>
            <a:ext cx="2102506" cy="1576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214290"/>
            <a:ext cx="8043890" cy="5911873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 descr="Lfct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00300" y="1800225"/>
            <a:ext cx="4343400" cy="3257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Sur la courbe précédente on a pris a=0.75 , on trouve f(a) environ égale à 0.3.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2) </a:t>
            </a:r>
            <a:r>
              <a:rPr lang="fr-FR" u="sng" dirty="0" smtClean="0">
                <a:solidFill>
                  <a:schemeClr val="accent1">
                    <a:lumMod val="75000"/>
                  </a:schemeClr>
                </a:solidFill>
              </a:rPr>
              <a:t>Savoir résoudre f(x)=k</a:t>
            </a:r>
          </a:p>
          <a:p>
            <a:r>
              <a:rPr lang="fr-FR" dirty="0" smtClean="0"/>
              <a:t>C’est le </a:t>
            </a:r>
            <a:r>
              <a:rPr lang="fr-FR" smtClean="0"/>
              <a:t>chemin </a:t>
            </a:r>
            <a:r>
              <a:rPr lang="fr-FR" smtClean="0"/>
              <a:t>contraire </a:t>
            </a:r>
            <a:r>
              <a:rPr lang="fr-FR" dirty="0" smtClean="0"/>
              <a:t>.</a:t>
            </a:r>
          </a:p>
          <a:p>
            <a:r>
              <a:rPr lang="fr-FR" dirty="0" smtClean="0"/>
              <a:t>On place k sur l’axe des y.</a:t>
            </a:r>
          </a:p>
          <a:p>
            <a:r>
              <a:rPr lang="fr-FR" dirty="0" smtClean="0"/>
              <a:t>On trace l’horizontale correspondant à cette valeur de k.</a:t>
            </a:r>
          </a:p>
          <a:p>
            <a:r>
              <a:rPr lang="fr-FR" dirty="0" smtClean="0"/>
              <a:t>Elle coupe la courbe en un ou plusieurs ou aucun point(s).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Lfct 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00300" y="2234406"/>
            <a:ext cx="4343400" cy="3257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a pris k=-0.12 , on a trouvé 3 points d’intersection avec la courbe B,C,D.</a:t>
            </a:r>
          </a:p>
          <a:p>
            <a:r>
              <a:rPr lang="fr-FR" dirty="0"/>
              <a:t> </a:t>
            </a:r>
            <a:r>
              <a:rPr lang="fr-FR" dirty="0" smtClean="0"/>
              <a:t>On lit leur s abscisses: -0.7=</a:t>
            </a:r>
            <a:r>
              <a:rPr lang="fr-FR" dirty="0" err="1" smtClean="0"/>
              <a:t>x</a:t>
            </a:r>
            <a:r>
              <a:rPr lang="fr-FR" baseline="-25000" dirty="0" err="1" smtClean="0"/>
              <a:t>B</a:t>
            </a:r>
            <a:endParaRPr lang="fr-FR" baseline="-25000" dirty="0" smtClean="0"/>
          </a:p>
          <a:p>
            <a:r>
              <a:rPr lang="fr-FR" dirty="0" smtClean="0"/>
              <a:t>1.1=</a:t>
            </a:r>
            <a:r>
              <a:rPr lang="fr-FR" dirty="0" err="1" smtClean="0"/>
              <a:t>x</a:t>
            </a:r>
            <a:r>
              <a:rPr lang="fr-FR" baseline="-25000" dirty="0" err="1" smtClean="0"/>
              <a:t>C</a:t>
            </a:r>
            <a:r>
              <a:rPr lang="fr-FR" baseline="-25000" dirty="0" smtClean="0"/>
              <a:t>     </a:t>
            </a:r>
            <a:r>
              <a:rPr lang="fr-FR" dirty="0" smtClean="0"/>
              <a:t>1.4=</a:t>
            </a:r>
            <a:r>
              <a:rPr lang="fr-FR" dirty="0" err="1" smtClean="0"/>
              <a:t>x</a:t>
            </a:r>
            <a:r>
              <a:rPr lang="fr-FR" baseline="-25000" dirty="0" err="1" smtClean="0"/>
              <a:t>D</a:t>
            </a:r>
            <a:endParaRPr lang="fr-FR" baseline="-250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/>
          <a:lstStyle/>
          <a:p>
            <a:r>
              <a:rPr lang="fr-FR" dirty="0" smtClean="0"/>
              <a:t>3) 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savoir résoudre f(x)=g(x)</a:t>
            </a:r>
            <a:endParaRPr lang="fr-FR" u="sng" dirty="0" smtClean="0"/>
          </a:p>
          <a:p>
            <a:r>
              <a:rPr lang="fr-FR" dirty="0" smtClean="0"/>
              <a:t>On suppose avoir les courbes de f et de g.</a:t>
            </a:r>
            <a:endParaRPr lang="fr-FR" dirty="0"/>
          </a:p>
        </p:txBody>
      </p:sp>
      <p:pic>
        <p:nvPicPr>
          <p:cNvPr id="4" name="Image 3" descr="Lfct 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7422" y="1822082"/>
            <a:ext cx="3668078" cy="446443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554683"/>
          </a:xfrm>
        </p:spPr>
        <p:txBody>
          <a:bodyPr/>
          <a:lstStyle/>
          <a:p>
            <a:r>
              <a:rPr lang="fr-FR" dirty="0" smtClean="0"/>
              <a:t>Dans le dessin ci-dessus, </a:t>
            </a:r>
            <a:r>
              <a:rPr lang="fr-FR" dirty="0" err="1" smtClean="0"/>
              <a:t>resoudre</a:t>
            </a:r>
            <a:r>
              <a:rPr lang="fr-FR" dirty="0" smtClean="0"/>
              <a:t> f(x)=g(x) c’est chercher les x des points d’intersection des deux courbes.</a:t>
            </a:r>
            <a:endParaRPr lang="fr-FR" dirty="0"/>
          </a:p>
        </p:txBody>
      </p:sp>
      <p:pic>
        <p:nvPicPr>
          <p:cNvPr id="4" name="Image 3" descr="Lfct 5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2035959"/>
            <a:ext cx="4029088" cy="30218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319</Words>
  <Application>Microsoft Office PowerPoint</Application>
  <PresentationFormat>Affichage à l'écran (4:3)</PresentationFormat>
  <Paragraphs>30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III) Les cartes géographiques: 3 coordonnées </vt:lpstr>
      <vt:lpstr>Diapositive 17</vt:lpstr>
      <vt:lpstr>Diapositive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Marie Chantal</dc:creator>
  <cp:lastModifiedBy>Marie Chantal</cp:lastModifiedBy>
  <cp:revision>30</cp:revision>
  <dcterms:created xsi:type="dcterms:W3CDTF">2009-12-07T17:21:35Z</dcterms:created>
  <dcterms:modified xsi:type="dcterms:W3CDTF">2009-12-07T19:05:10Z</dcterms:modified>
</cp:coreProperties>
</file>