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1FC7-6B99-40F1-9C35-B7EF0F564BA0}" type="datetimeFigureOut">
              <a:rPr lang="fr-BE" smtClean="0"/>
              <a:pPr/>
              <a:t>17/08/2011</a:t>
            </a:fld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6CD519-569D-45A8-AC31-01918F5E8A8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1FC7-6B99-40F1-9C35-B7EF0F564BA0}" type="datetimeFigureOut">
              <a:rPr lang="fr-BE" smtClean="0"/>
              <a:pPr/>
              <a:t>17/08/2011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D519-569D-45A8-AC31-01918F5E8A8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1FC7-6B99-40F1-9C35-B7EF0F564BA0}" type="datetimeFigureOut">
              <a:rPr lang="fr-BE" smtClean="0"/>
              <a:pPr/>
              <a:t>17/08/2011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D519-569D-45A8-AC31-01918F5E8A8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7E1FC7-6B99-40F1-9C35-B7EF0F564BA0}" type="datetimeFigureOut">
              <a:rPr lang="fr-BE" smtClean="0"/>
              <a:pPr/>
              <a:t>17/08/2011</a:t>
            </a:fld>
            <a:endParaRPr lang="fr-BE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86CD519-569D-45A8-AC31-01918F5E8A8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1FC7-6B99-40F1-9C35-B7EF0F564BA0}" type="datetimeFigureOut">
              <a:rPr lang="fr-BE" smtClean="0"/>
              <a:pPr/>
              <a:t>17/08/2011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D519-569D-45A8-AC31-01918F5E8A8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1FC7-6B99-40F1-9C35-B7EF0F564BA0}" type="datetimeFigureOut">
              <a:rPr lang="fr-BE" smtClean="0"/>
              <a:pPr/>
              <a:t>17/08/2011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D519-569D-45A8-AC31-01918F5E8A8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D519-569D-45A8-AC31-01918F5E8A8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1FC7-6B99-40F1-9C35-B7EF0F564BA0}" type="datetimeFigureOut">
              <a:rPr lang="fr-BE" smtClean="0"/>
              <a:pPr/>
              <a:t>17/08/2011</a:t>
            </a:fld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1FC7-6B99-40F1-9C35-B7EF0F564BA0}" type="datetimeFigureOut">
              <a:rPr lang="fr-BE" smtClean="0"/>
              <a:pPr/>
              <a:t>17/08/2011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D519-569D-45A8-AC31-01918F5E8A8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1FC7-6B99-40F1-9C35-B7EF0F564BA0}" type="datetimeFigureOut">
              <a:rPr lang="fr-BE" smtClean="0"/>
              <a:pPr/>
              <a:t>17/08/2011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D519-569D-45A8-AC31-01918F5E8A81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7E1FC7-6B99-40F1-9C35-B7EF0F564BA0}" type="datetimeFigureOut">
              <a:rPr lang="fr-BE" smtClean="0"/>
              <a:pPr/>
              <a:t>17/08/2011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6CD519-569D-45A8-AC31-01918F5E8A8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ransition advClick="0" advTm="4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1FC7-6B99-40F1-9C35-B7EF0F564BA0}" type="datetimeFigureOut">
              <a:rPr lang="fr-BE" smtClean="0"/>
              <a:pPr/>
              <a:t>17/08/2011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6CD519-569D-45A8-AC31-01918F5E8A8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ransition advClick="0" advTm="4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7E1FC7-6B99-40F1-9C35-B7EF0F564BA0}" type="datetimeFigureOut">
              <a:rPr lang="fr-BE" smtClean="0"/>
              <a:pPr/>
              <a:t>17/08/2011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86CD519-569D-45A8-AC31-01918F5E8A81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4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Love%20Comes.wm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Armand</a:t>
            </a:r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b="1" dirty="0" smtClean="0"/>
              <a:t>Où est l'amour au l'amitié</a:t>
            </a:r>
            <a:endParaRPr lang="fr-BE" dirty="0"/>
          </a:p>
        </p:txBody>
      </p:sp>
      <p:pic>
        <p:nvPicPr>
          <p:cNvPr id="4" name="Love Comes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ee0pcdw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2322" y="1524000"/>
            <a:ext cx="589935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 smtClean="0"/>
              <a:t>hors, ne faite pas de l'imprudence en gardant parfois un cruel silence</a:t>
            </a:r>
            <a:endParaRPr lang="fr-BE" b="1" dirty="0"/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e-Silence-c-est-pire-249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132856"/>
            <a:ext cx="2491258" cy="300151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 smtClean="0"/>
              <a:t>car c'est avec raison que parfois, vous pose des questions </a:t>
            </a:r>
            <a:endParaRPr lang="fr-BE" dirty="0"/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ellement-d-amo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45720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ou est l'amour , au ou est l'amitié?</a:t>
            </a:r>
            <a:endParaRPr lang="fr-BE" dirty="0"/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mou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3625" y="1524000"/>
            <a:ext cx="447675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 smtClean="0"/>
              <a:t>quand vous dit a une femme que je t'aime il vous faut entretenir cette flamme</a:t>
            </a:r>
            <a:endParaRPr lang="fr-BE" dirty="0"/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miti-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9412" y="1905000"/>
            <a:ext cx="33051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 smtClean="0"/>
              <a:t>pour que son </a:t>
            </a:r>
            <a:r>
              <a:rPr lang="fr-BE" dirty="0" err="1" smtClean="0"/>
              <a:t>coeur</a:t>
            </a:r>
            <a:r>
              <a:rPr lang="fr-BE" dirty="0" smtClean="0"/>
              <a:t> nait de peines , si vous semé de l'amour dans son </a:t>
            </a:r>
            <a:r>
              <a:rPr lang="fr-BE" dirty="0" err="1" smtClean="0"/>
              <a:t>coeur</a:t>
            </a:r>
            <a:r>
              <a:rPr lang="fr-BE" dirty="0" smtClean="0"/>
              <a:t>,</a:t>
            </a:r>
            <a:endParaRPr lang="fr-BE" dirty="0"/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12506218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2400" y="1676400"/>
            <a:ext cx="6299200" cy="4267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2800" dirty="0" smtClean="0"/>
              <a:t>aussi </a:t>
            </a:r>
            <a:r>
              <a:rPr lang="fr-BE" sz="2800" dirty="0" err="1" smtClean="0"/>
              <a:t>daux</a:t>
            </a:r>
            <a:r>
              <a:rPr lang="fr-BE" sz="2800" dirty="0" smtClean="0"/>
              <a:t> que la beauté d'une fleur, ne pensez vous pas qu'il vous appartient d'arroser cet amour ,</a:t>
            </a:r>
            <a:endParaRPr lang="fr-BE" sz="2800" dirty="0"/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mitie_claudin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5125" y="2143125"/>
            <a:ext cx="3333750" cy="33337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 smtClean="0"/>
              <a:t>qu'avec elle vous avez partager, si vous n'arrose pas cette fleur, </a:t>
            </a:r>
            <a:endParaRPr lang="fr-BE" dirty="0"/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mour-es-profond-emily-dickinson-L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 smtClean="0"/>
              <a:t>que par amour que vous avez semé dans son </a:t>
            </a:r>
            <a:r>
              <a:rPr lang="fr-BE" dirty="0" err="1" smtClean="0"/>
              <a:t>coeur</a:t>
            </a:r>
            <a:r>
              <a:rPr lang="fr-BE" dirty="0" smtClean="0"/>
              <a:t>, que serais vous à ces yeux,</a:t>
            </a:r>
            <a:endParaRPr lang="fr-BE" dirty="0"/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fffn4m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8911" y="1524000"/>
            <a:ext cx="6106177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 smtClean="0"/>
              <a:t>rien d'autre qu'un </a:t>
            </a:r>
            <a:r>
              <a:rPr lang="fr-BE" dirty="0" err="1" smtClean="0"/>
              <a:t>piétre</a:t>
            </a:r>
            <a:r>
              <a:rPr lang="fr-BE" dirty="0" smtClean="0"/>
              <a:t> amoureux, vous la perdrai demain au un jour,</a:t>
            </a:r>
            <a:endParaRPr lang="fr-BE" dirty="0"/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Graver-ton-amour1-300x1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132856"/>
            <a:ext cx="5159042" cy="3215803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 smtClean="0"/>
              <a:t>s'en n'est ainsi pour l'amitié , qu'ils vous incombent chaque jour d'arroser </a:t>
            </a:r>
            <a:endParaRPr lang="fr-BE" dirty="0"/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fra-rp1-gifsbyoriza-bisous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9334" y="1524000"/>
            <a:ext cx="3545331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 smtClean="0"/>
              <a:t>pour faire en croitre la fleur que vous avez semé dans le </a:t>
            </a:r>
            <a:r>
              <a:rPr lang="fr-BE" dirty="0" err="1" smtClean="0"/>
              <a:t>coeur</a:t>
            </a:r>
            <a:endParaRPr lang="fr-BE" dirty="0"/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</TotalTime>
  <Words>160</Words>
  <Application>Microsoft Office PowerPoint</Application>
  <PresentationFormat>Affichage à l'écran (4:3)</PresentationFormat>
  <Paragraphs>13</Paragraphs>
  <Slides>12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Papier</vt:lpstr>
      <vt:lpstr>Où est l'amour au l'amitié</vt:lpstr>
      <vt:lpstr>quand vous dit a une femme que je t'aime il vous faut entretenir cette flamme</vt:lpstr>
      <vt:lpstr>pour que son coeur nait de peines , si vous semé de l'amour dans son coeur,</vt:lpstr>
      <vt:lpstr>aussi daux que la beauté d'une fleur, ne pensez vous pas qu'il vous appartient d'arroser cet amour ,</vt:lpstr>
      <vt:lpstr>qu'avec elle vous avez partager, si vous n'arrose pas cette fleur, </vt:lpstr>
      <vt:lpstr>que par amour que vous avez semé dans son coeur, que serais vous à ces yeux,</vt:lpstr>
      <vt:lpstr>rien d'autre qu'un piétre amoureux, vous la perdrai demain au un jour,</vt:lpstr>
      <vt:lpstr>s'en n'est ainsi pour l'amitié , qu'ils vous incombent chaque jour d'arroser </vt:lpstr>
      <vt:lpstr>pour faire en croitre la fleur que vous avez semé dans le coeur</vt:lpstr>
      <vt:lpstr>hors, ne faite pas de l'imprudence en gardant parfois un cruel silence</vt:lpstr>
      <vt:lpstr>car c'est avec raison que parfois, vous pose des questions </vt:lpstr>
      <vt:lpstr>ou est l'amour , au ou est l'amitié?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est l'amour au l'amitié</dc:title>
  <dc:creator>user01</dc:creator>
  <cp:lastModifiedBy>user01</cp:lastModifiedBy>
  <cp:revision>7</cp:revision>
  <dcterms:created xsi:type="dcterms:W3CDTF">2011-08-09T12:44:47Z</dcterms:created>
  <dcterms:modified xsi:type="dcterms:W3CDTF">2011-08-17T09:44:55Z</dcterms:modified>
</cp:coreProperties>
</file>