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Titr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cxnSp>
        <p:nvCxnSpPr>
          <p:cNvPr id="8" name="Connecteur droit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lipse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E1FC7-6B99-40F1-9C35-B7EF0F564BA0}" type="datetimeFigureOut">
              <a:rPr lang="fr-BE" smtClean="0"/>
              <a:pPr/>
              <a:t>17/08/2011</a:t>
            </a:fld>
            <a:endParaRPr lang="fr-BE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86CD519-569D-45A8-AC31-01918F5E8A81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BE"/>
          </a:p>
        </p:txBody>
      </p:sp>
    </p:spTree>
  </p:cSld>
  <p:clrMapOvr>
    <a:masterClrMapping/>
  </p:clrMapOvr>
  <p:transition advClick="0"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E7E1FC7-6B99-40F1-9C35-B7EF0F564BA0}" type="datetimeFigureOut">
              <a:rPr lang="fr-BE" smtClean="0"/>
              <a:pPr/>
              <a:t>17/08/2011</a:t>
            </a:fld>
            <a:endParaRPr lang="fr-BE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86CD519-569D-45A8-AC31-01918F5E8A81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  <p:transition advClick="0"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E1FC7-6B99-40F1-9C35-B7EF0F564BA0}" type="datetimeFigureOut">
              <a:rPr lang="fr-BE" smtClean="0"/>
              <a:pPr/>
              <a:t>17/08/2011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CD519-569D-45A8-AC31-01918F5E8A81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E1FC7-6B99-40F1-9C35-B7EF0F564BA0}" type="datetimeFigureOut">
              <a:rPr lang="fr-BE" smtClean="0"/>
              <a:pPr/>
              <a:t>17/08/2011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CD519-569D-45A8-AC31-01918F5E8A81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  <p:transition advClick="0"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CD519-569D-45A8-AC31-01918F5E8A81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E1FC7-6B99-40F1-9C35-B7EF0F564BA0}" type="datetimeFigureOut">
              <a:rPr lang="fr-BE" smtClean="0"/>
              <a:pPr/>
              <a:t>17/08/2011</a:t>
            </a:fld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2" name="Espace réservé du contenu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4" name="Espace réservé du contenu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E1FC7-6B99-40F1-9C35-B7EF0F564BA0}" type="datetimeFigureOut">
              <a:rPr lang="fr-BE" smtClean="0"/>
              <a:pPr/>
              <a:t>17/08/2011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CD519-569D-45A8-AC31-01918F5E8A81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  <p:transition advClick="0"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E1FC7-6B99-40F1-9C35-B7EF0F564BA0}" type="datetimeFigureOut">
              <a:rPr lang="fr-BE" smtClean="0"/>
              <a:pPr/>
              <a:t>17/08/2011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CD519-569D-45A8-AC31-01918F5E8A81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contenu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1" name="Titr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E7E1FC7-6B99-40F1-9C35-B7EF0F564BA0}" type="datetimeFigureOut">
              <a:rPr lang="fr-BE" smtClean="0"/>
              <a:pPr/>
              <a:t>17/08/2011</a:t>
            </a:fld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86CD519-569D-45A8-AC31-01918F5E8A81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BE"/>
          </a:p>
        </p:txBody>
      </p:sp>
    </p:spTree>
  </p:cSld>
  <p:clrMapOvr>
    <a:masterClrMapping/>
  </p:clrMapOvr>
  <p:transition advClick="0"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E1FC7-6B99-40F1-9C35-B7EF0F564BA0}" type="datetimeFigureOut">
              <a:rPr lang="fr-BE" smtClean="0"/>
              <a:pPr/>
              <a:t>17/08/2011</a:t>
            </a:fld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86CD519-569D-45A8-AC31-01918F5E8A81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BE"/>
          </a:p>
        </p:txBody>
      </p:sp>
    </p:spTree>
  </p:cSld>
  <p:clrMapOvr>
    <a:masterClrMapping/>
  </p:clrMapOvr>
  <p:transition advClick="0"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E1FC7-6B99-40F1-9C35-B7EF0F564BA0}" type="datetimeFigureOut">
              <a:rPr lang="fr-BE" smtClean="0"/>
              <a:pPr/>
              <a:t>17/08/2011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CD519-569D-45A8-AC31-01918F5E8A81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E1FC7-6B99-40F1-9C35-B7EF0F564BA0}" type="datetimeFigureOut">
              <a:rPr lang="fr-BE" smtClean="0"/>
              <a:pPr/>
              <a:t>17/08/2011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CD519-569D-45A8-AC31-01918F5E8A81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E7E1FC7-6B99-40F1-9C35-B7EF0F564BA0}" type="datetimeFigureOut">
              <a:rPr lang="fr-BE" smtClean="0"/>
              <a:pPr/>
              <a:t>17/08/2011</a:t>
            </a:fld>
            <a:endParaRPr lang="fr-BE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BE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86CD519-569D-45A8-AC31-01918F5E8A81}" type="slidenum">
              <a:rPr lang="fr-BE" smtClean="0"/>
              <a:pPr/>
              <a:t>‹N°›</a:t>
            </a:fld>
            <a:endParaRPr lang="fr-BE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Click="0" advTm="4000">
    <p:wheel spokes="8"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Public\Music\Sample%20Music\Love%20Comes.wma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BE" dirty="0" smtClean="0"/>
              <a:t>Armand</a:t>
            </a:r>
            <a:endParaRPr lang="fr-BE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BE" b="1" dirty="0" smtClean="0"/>
              <a:t>Où est l'amour au l'amitié</a:t>
            </a:r>
            <a:endParaRPr lang="fr-BE" dirty="0"/>
          </a:p>
        </p:txBody>
      </p:sp>
      <p:pic>
        <p:nvPicPr>
          <p:cNvPr id="4" name="Love Comes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388424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amour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3625" y="1524000"/>
            <a:ext cx="4476750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dirty="0" smtClean="0"/>
              <a:t>quand vous dit a une femme que je t'aime il vous faut entretenir cette flamme</a:t>
            </a:r>
            <a:endParaRPr lang="fr-BE" dirty="0"/>
          </a:p>
        </p:txBody>
      </p:sp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amiti-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19412" y="1905000"/>
            <a:ext cx="3305175" cy="381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dirty="0" smtClean="0"/>
              <a:t>pour que son </a:t>
            </a:r>
            <a:r>
              <a:rPr lang="fr-BE" dirty="0" err="1" smtClean="0"/>
              <a:t>coeur</a:t>
            </a:r>
            <a:r>
              <a:rPr lang="fr-BE" dirty="0" smtClean="0"/>
              <a:t> nait de peines , si vous semé de l'amour dans son </a:t>
            </a:r>
            <a:r>
              <a:rPr lang="fr-BE" dirty="0" err="1" smtClean="0"/>
              <a:t>coeur</a:t>
            </a:r>
            <a:r>
              <a:rPr lang="fr-BE" dirty="0" smtClean="0"/>
              <a:t>,</a:t>
            </a:r>
            <a:endParaRPr lang="fr-BE" dirty="0"/>
          </a:p>
        </p:txBody>
      </p:sp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1125062186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2400" y="1676400"/>
            <a:ext cx="6299200" cy="4267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BE" sz="2800" dirty="0" smtClean="0"/>
              <a:t>aussi </a:t>
            </a:r>
            <a:r>
              <a:rPr lang="fr-BE" sz="2800" dirty="0" err="1" smtClean="0"/>
              <a:t>daux</a:t>
            </a:r>
            <a:r>
              <a:rPr lang="fr-BE" sz="2800" dirty="0" smtClean="0"/>
              <a:t> que la beauté d'une fleur, ne pensez vous pas qu'il vous appartient d'arroser cet amour ,</a:t>
            </a:r>
            <a:endParaRPr lang="fr-BE" sz="2800" dirty="0"/>
          </a:p>
        </p:txBody>
      </p:sp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amitie_claudine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05125" y="2143125"/>
            <a:ext cx="3333750" cy="333375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dirty="0" smtClean="0"/>
              <a:t>qu'avec elle vous avez partager, si vous n'arrose pas cette fleur, </a:t>
            </a:r>
            <a:endParaRPr lang="fr-BE" dirty="0"/>
          </a:p>
        </p:txBody>
      </p:sp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amour-es-profond-emily-dickinson-L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524000"/>
            <a:ext cx="6096000" cy="4572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dirty="0" smtClean="0"/>
              <a:t>que par amour que vous avez semé dans son </a:t>
            </a:r>
            <a:r>
              <a:rPr lang="fr-BE" dirty="0" err="1" smtClean="0"/>
              <a:t>coeur</a:t>
            </a:r>
            <a:r>
              <a:rPr lang="fr-BE" dirty="0" smtClean="0"/>
              <a:t>, que serais vous à ces yeux,</a:t>
            </a:r>
            <a:endParaRPr lang="fr-BE" dirty="0"/>
          </a:p>
        </p:txBody>
      </p:sp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fffn4m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18911" y="1524000"/>
            <a:ext cx="6106177" cy="4572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dirty="0" smtClean="0"/>
              <a:t>rien d'autre qu'un </a:t>
            </a:r>
            <a:r>
              <a:rPr lang="fr-BE" dirty="0" err="1" smtClean="0"/>
              <a:t>piétre</a:t>
            </a:r>
            <a:r>
              <a:rPr lang="fr-BE" dirty="0" smtClean="0"/>
              <a:t> amoureux, vous la perdrai demain au un jour,</a:t>
            </a:r>
            <a:endParaRPr lang="fr-BE" dirty="0"/>
          </a:p>
        </p:txBody>
      </p:sp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Graver-ton-amour1-300x1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7704" y="2132856"/>
            <a:ext cx="5159042" cy="3215803"/>
          </a:xfrm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dirty="0" smtClean="0"/>
              <a:t>s'en n'est ainsi pour l'amitié , qu'ils vous incombent chaque jour d'arroser </a:t>
            </a:r>
            <a:endParaRPr lang="fr-BE" dirty="0"/>
          </a:p>
        </p:txBody>
      </p:sp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fra-rp1-gifsbyoriza-bisous1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99334" y="1524000"/>
            <a:ext cx="3545331" cy="4572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dirty="0" smtClean="0"/>
              <a:t>pour faire en croitre la fleur que vous avez semé dans le </a:t>
            </a:r>
            <a:r>
              <a:rPr lang="fr-BE" dirty="0" err="1" smtClean="0"/>
              <a:t>coeur</a:t>
            </a:r>
            <a:endParaRPr lang="fr-BE" dirty="0"/>
          </a:p>
        </p:txBody>
      </p:sp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ee0pcdwx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22322" y="1524000"/>
            <a:ext cx="5899355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dirty="0" smtClean="0"/>
              <a:t>hors, ne faite pas de l'imprudence en gardant parfois un cruel silence</a:t>
            </a:r>
            <a:endParaRPr lang="fr-BE" b="1" dirty="0"/>
          </a:p>
        </p:txBody>
      </p:sp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le-Silence-c-est-pire-249x3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43808" y="2132856"/>
            <a:ext cx="2491258" cy="3001516"/>
          </a:xfrm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r-BE" dirty="0" smtClean="0"/>
              <a:t>car c'est avec raison que parfois, vous pose des questions </a:t>
            </a:r>
            <a:endParaRPr lang="fr-BE" dirty="0"/>
          </a:p>
        </p:txBody>
      </p:sp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tellement-d-amou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0" y="1524000"/>
            <a:ext cx="4572000" cy="4572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BE" dirty="0" smtClean="0"/>
              <a:t>ou est l'amour , au ou est l'amitié?</a:t>
            </a:r>
            <a:endParaRPr lang="fr-BE" dirty="0"/>
          </a:p>
        </p:txBody>
      </p:sp>
    </p:spTree>
  </p:cSld>
  <p:clrMapOvr>
    <a:masterClrMapping/>
  </p:clrMapOvr>
  <p:transition advClick="0" advTm="4000"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ier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53</TotalTime>
  <Words>160</Words>
  <Application>Microsoft Office PowerPoint</Application>
  <PresentationFormat>Affichage à l'écran (4:3)</PresentationFormat>
  <Paragraphs>13</Paragraphs>
  <Slides>12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Papier</vt:lpstr>
      <vt:lpstr>Où est l'amour au l'amitié</vt:lpstr>
      <vt:lpstr>quand vous dit a une femme que je t'aime il vous faut entretenir cette flamme</vt:lpstr>
      <vt:lpstr>pour que son coeur nait de peines , si vous semé de l'amour dans son coeur,</vt:lpstr>
      <vt:lpstr>aussi daux que la beauté d'une fleur, ne pensez vous pas qu'il vous appartient d'arroser cet amour ,</vt:lpstr>
      <vt:lpstr>qu'avec elle vous avez partager, si vous n'arrose pas cette fleur, </vt:lpstr>
      <vt:lpstr>que par amour que vous avez semé dans son coeur, que serais vous à ces yeux,</vt:lpstr>
      <vt:lpstr>rien d'autre qu'un piétre amoureux, vous la perdrai demain au un jour,</vt:lpstr>
      <vt:lpstr>s'en n'est ainsi pour l'amitié , qu'ils vous incombent chaque jour d'arroser </vt:lpstr>
      <vt:lpstr>pour faire en croitre la fleur que vous avez semé dans le coeur</vt:lpstr>
      <vt:lpstr>hors, ne faite pas de l'imprudence en gardant parfois un cruel silence</vt:lpstr>
      <vt:lpstr>car c'est avec raison que parfois, vous pose des questions </vt:lpstr>
      <vt:lpstr>ou est l'amour , au ou est l'amitié?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 est l'amour au l'amitié</dc:title>
  <dc:creator>user01</dc:creator>
  <cp:lastModifiedBy>user01</cp:lastModifiedBy>
  <cp:revision>7</cp:revision>
  <dcterms:created xsi:type="dcterms:W3CDTF">2011-08-09T12:44:47Z</dcterms:created>
  <dcterms:modified xsi:type="dcterms:W3CDTF">2011-08-17T09:52:07Z</dcterms:modified>
</cp:coreProperties>
</file>