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88" r:id="rId2"/>
  </p:sldMasterIdLst>
  <p:sldIdLst>
    <p:sldId id="293" r:id="rId3"/>
    <p:sldId id="286" r:id="rId4"/>
    <p:sldId id="287" r:id="rId5"/>
    <p:sldId id="295" r:id="rId6"/>
    <p:sldId id="288" r:id="rId7"/>
    <p:sldId id="296" r:id="rId8"/>
    <p:sldId id="297" r:id="rId9"/>
    <p:sldId id="298" r:id="rId10"/>
    <p:sldId id="299" r:id="rId11"/>
    <p:sldId id="264" r:id="rId12"/>
    <p:sldId id="300" r:id="rId13"/>
    <p:sldId id="301" r:id="rId14"/>
    <p:sldId id="302" r:id="rId15"/>
    <p:sldId id="268" r:id="rId16"/>
    <p:sldId id="269" r:id="rId17"/>
    <p:sldId id="303" r:id="rId18"/>
    <p:sldId id="271" r:id="rId19"/>
    <p:sldId id="306" r:id="rId20"/>
    <p:sldId id="307" r:id="rId21"/>
    <p:sldId id="274" r:id="rId22"/>
    <p:sldId id="308" r:id="rId23"/>
    <p:sldId id="289" r:id="rId24"/>
    <p:sldId id="278" r:id="rId25"/>
    <p:sldId id="290" r:id="rId26"/>
    <p:sldId id="309" r:id="rId27"/>
    <p:sldId id="310" r:id="rId28"/>
    <p:sldId id="291" r:id="rId29"/>
    <p:sldId id="311" r:id="rId30"/>
    <p:sldId id="28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98" autoAdjust="0"/>
  </p:normalViewPr>
  <p:slideViewPr>
    <p:cSldViewPr>
      <p:cViewPr varScale="1">
        <p:scale>
          <a:sx n="85" d="100"/>
          <a:sy n="85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2A2769-CE47-4B88-A28B-9E66F52E1B3C}" type="datetimeFigureOut">
              <a:rPr lang="fr-FR" smtClean="0"/>
              <a:pPr/>
              <a:t>10/12/2010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9F949-9D7A-4027-96DE-4923919AF25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2132856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Comic Sans MS" pitchFamily="66" charset="0"/>
              </a:rPr>
              <a:t>Les peintres  et le peuple</a:t>
            </a:r>
            <a:endParaRPr lang="fr-FR" sz="80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43808" y="577870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Réalisé par Francis Gonthier</a:t>
            </a:r>
            <a:endParaRPr lang="fr-FR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58052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repasseuses  </a:t>
            </a:r>
            <a:r>
              <a:rPr lang="fr-FR" sz="2800" dirty="0" smtClean="0">
                <a:latin typeface="Comic Sans MS" pitchFamily="66" charset="0"/>
              </a:rPr>
              <a:t>d’Edgar Degas.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10 bis repasseuses degas135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299885" cy="553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580526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mangeurs </a:t>
            </a:r>
            <a:r>
              <a:rPr lang="fr-FR" sz="2800" dirty="0" smtClean="0">
                <a:latin typeface="Comic Sans MS" pitchFamily="66" charset="0"/>
              </a:rPr>
              <a:t>de pommes de terre 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 par Van Gogh . 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6" name="Image 5" descr="11kopommes  de terre   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156" y="333375"/>
            <a:ext cx="7855276" cy="554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66124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raboteurs </a:t>
            </a:r>
            <a:r>
              <a:rPr lang="fr-FR" sz="2800" dirty="0" smtClean="0">
                <a:latin typeface="Comic Sans MS" pitchFamily="66" charset="0"/>
              </a:rPr>
              <a:t>de parquets  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 Gustave Caillebotte .  XIXème siècle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12 ter raboteurs112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3183"/>
            <a:ext cx="7848872" cy="542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58924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cyclopes </a:t>
            </a:r>
            <a:r>
              <a:rPr lang="fr-FR" sz="2800" dirty="0" smtClean="0">
                <a:latin typeface="Comic Sans MS" pitchFamily="66" charset="0"/>
              </a:rPr>
              <a:t>modernes  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Adolf </a:t>
            </a:r>
            <a:r>
              <a:rPr lang="fr-FR" sz="2800" dirty="0" err="1" smtClean="0">
                <a:latin typeface="Comic Sans MS" pitchFamily="66" charset="0"/>
              </a:rPr>
              <a:t>von</a:t>
            </a:r>
            <a:r>
              <a:rPr lang="fr-FR" sz="2800" dirty="0" smtClean="0">
                <a:latin typeface="Comic Sans MS" pitchFamily="66" charset="0"/>
              </a:rPr>
              <a:t> Menzel . 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Image 3" descr="13  cyclopes124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89552" cy="515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rot="10800000" flipV="1">
            <a:off x="395536" y="2169440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 chiffonnier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Eugène  Atget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Image 3" descr="14  chiff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859142" cy="6249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636912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musiciens 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Eugène  Atget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15  musici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004" y="260648"/>
            <a:ext cx="7726459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780928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 jardinier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Emile Claus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XX </a:t>
            </a:r>
            <a:r>
              <a:rPr lang="fr-FR" sz="2800" dirty="0" err="1" smtClean="0">
                <a:latin typeface="Comic Sans MS" pitchFamily="66" charset="0"/>
              </a:rPr>
              <a:t>ème</a:t>
            </a:r>
            <a:r>
              <a:rPr lang="fr-FR" sz="2800" dirty="0" smtClean="0">
                <a:latin typeface="Comic Sans MS" pitchFamily="66" charset="0"/>
              </a:rPr>
              <a:t> siècle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16 jardiner  emile claus  59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16632"/>
            <a:ext cx="5599570" cy="6558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268760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omic Sans MS" pitchFamily="66" charset="0"/>
              </a:rPr>
              <a:t>« Quelle  connerie la guerre ! » </a:t>
            </a:r>
          </a:p>
          <a:p>
            <a:pPr algn="ctr"/>
            <a:endParaRPr lang="fr-FR" sz="5400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314096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Comic Sans MS" pitchFamily="66" charset="0"/>
              </a:rPr>
              <a:t>Extrait de « Barbara » , poème de Jacques  Prévert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4365104"/>
            <a:ext cx="73448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Les peintres pacifistes auraient pu se regrouper sous cette bannière</a:t>
            </a:r>
            <a:r>
              <a:rPr lang="fr-FR" sz="4400" dirty="0" smtClean="0"/>
              <a:t>.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58052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soldats français fusillent </a:t>
            </a:r>
            <a:r>
              <a:rPr lang="fr-FR" sz="2800" dirty="0" smtClean="0">
                <a:latin typeface="Comic Sans MS" pitchFamily="66" charset="0"/>
              </a:rPr>
              <a:t>les insurgés espagnols le 3 </a:t>
            </a:r>
            <a:r>
              <a:rPr lang="fr-FR" sz="2800" smtClean="0">
                <a:latin typeface="Comic Sans MS" pitchFamily="66" charset="0"/>
              </a:rPr>
              <a:t>mai 1814   (Tableau </a:t>
            </a:r>
            <a:r>
              <a:rPr lang="fr-FR" sz="2800" dirty="0" smtClean="0">
                <a:latin typeface="Comic Sans MS" pitchFamily="66" charset="0"/>
              </a:rPr>
              <a:t>de Francisco </a:t>
            </a:r>
            <a:r>
              <a:rPr lang="fr-FR" sz="2800" smtClean="0">
                <a:latin typeface="Comic Sans MS" pitchFamily="66" charset="0"/>
              </a:rPr>
              <a:t>de Goya)</a:t>
            </a:r>
            <a:endParaRPr lang="fr-FR" sz="2800" dirty="0" smtClean="0">
              <a:latin typeface="Comic Sans MS" pitchFamily="66" charset="0"/>
            </a:endParaRPr>
          </a:p>
          <a:p>
            <a:pPr algn="ctr"/>
            <a:endParaRPr lang="fr-FR" sz="2800" dirty="0" smtClean="0">
              <a:latin typeface="Comic Sans MS" pitchFamily="66" charset="0"/>
            </a:endParaRPr>
          </a:p>
        </p:txBody>
      </p:sp>
      <p:pic>
        <p:nvPicPr>
          <p:cNvPr id="4" name="Image 3" descr="18  goy fusillade110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11" y="332657"/>
            <a:ext cx="8400034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2420888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 estropiés </a:t>
            </a:r>
            <a:r>
              <a:rPr lang="fr-FR" sz="2800" dirty="0" smtClean="0">
                <a:latin typeface="Comic Sans MS" pitchFamily="66" charset="0"/>
              </a:rPr>
              <a:t>de la guerre jouant aux cartes.   1930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 par Otto Dix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19  les estropiés1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88640"/>
            <a:ext cx="4968552" cy="644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1196752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Avant le XVIIème siècle  le peuple  n’est pas  représenté  dans les tableaux .</a:t>
            </a:r>
          </a:p>
          <a:p>
            <a:pPr algn="ctr"/>
            <a:r>
              <a:rPr lang="fr-FR" sz="4400" dirty="0" smtClean="0">
                <a:latin typeface="Comic Sans MS" pitchFamily="66" charset="0"/>
              </a:rPr>
              <a:t> L’art se  limitait aux portraits des nobles et  aux scènes religieuses .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58772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Bande dessinée  </a:t>
            </a:r>
            <a:r>
              <a:rPr lang="fr-FR" sz="2800" dirty="0" smtClean="0">
                <a:latin typeface="Comic Sans MS" pitchFamily="66" charset="0"/>
              </a:rPr>
              <a:t>par </a:t>
            </a:r>
            <a:r>
              <a:rPr lang="fr-FR" sz="2800" dirty="0" err="1" smtClean="0">
                <a:latin typeface="Comic Sans MS" pitchFamily="66" charset="0"/>
              </a:rPr>
              <a:t>Tardi</a:t>
            </a:r>
            <a:r>
              <a:rPr lang="fr-FR" sz="2800" dirty="0" smtClean="0">
                <a:latin typeface="Comic Sans MS" pitchFamily="66" charset="0"/>
              </a:rPr>
              <a:t>  . 1946  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Image 3" descr="20  cimetière  Tar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416824" cy="5573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8052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Guernica</a:t>
            </a:r>
            <a:r>
              <a:rPr lang="fr-FR" sz="2800" dirty="0" smtClean="0">
                <a:latin typeface="Comic Sans MS" pitchFamily="66" charset="0"/>
              </a:rPr>
              <a:t>  par Picasso (1937)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21  guernica154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5431"/>
            <a:ext cx="9144000" cy="422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49289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Des tableaux qui magnifient l’idée républicaine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268760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 serment du Jeu de paume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20 juin 1789</a:t>
            </a:r>
          </a:p>
          <a:p>
            <a:pPr algn="ctr"/>
            <a:endParaRPr lang="fr-FR" sz="2800" dirty="0" smtClean="0">
              <a:latin typeface="Comic Sans MS" pitchFamily="66" charset="0"/>
            </a:endParaRPr>
          </a:p>
          <a:p>
            <a:pPr algn="ctr"/>
            <a:r>
              <a:rPr lang="fr-FR" sz="2800" dirty="0" smtClean="0">
                <a:latin typeface="Comic Sans MS" pitchFamily="66" charset="0"/>
              </a:rPr>
              <a:t>Les députés  du Tiers Etat jurent de ne pas se séparer avant d’avoir donné une constitution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à la France .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Image 3" descr="23paume91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76672"/>
            <a:ext cx="5593244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132856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Des œuvres célèbrent la liberté et l’égalité.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580526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La liberté </a:t>
            </a:r>
            <a:r>
              <a:rPr lang="fr-FR" sz="2800" dirty="0" smtClean="0">
                <a:latin typeface="Comic Sans MS" pitchFamily="66" charset="0"/>
              </a:rPr>
              <a:t>guidant le peuple  (juillet 1830)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Par Delacroix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25  libert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712386" cy="554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5589240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Jaurès</a:t>
            </a:r>
            <a:r>
              <a:rPr lang="fr-FR" sz="2800" dirty="0" smtClean="0">
                <a:latin typeface="Comic Sans MS" pitchFamily="66" charset="0"/>
              </a:rPr>
              <a:t> voulait la paix ,il fut assassiné  par le nationaliste  Jean </a:t>
            </a:r>
            <a:r>
              <a:rPr lang="fr-FR" sz="2800" dirty="0" err="1" smtClean="0">
                <a:latin typeface="Comic Sans MS" pitchFamily="66" charset="0"/>
              </a:rPr>
              <a:t>Villain</a:t>
            </a:r>
            <a:r>
              <a:rPr lang="fr-FR" sz="2800" dirty="0" smtClean="0">
                <a:latin typeface="Comic Sans MS" pitchFamily="66" charset="0"/>
              </a:rPr>
              <a:t>  (caricaturiste non connu)</a:t>
            </a:r>
          </a:p>
          <a:p>
            <a:pPr algn="ctr"/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26  jaurès129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736563" cy="5376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132856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Des artistes  dépeignent  un monde  imaginaire…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5805264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Comic Sans MS" pitchFamily="66" charset="0"/>
              </a:rPr>
              <a:t>Le déjeuner des canotiers  </a:t>
            </a:r>
            <a:r>
              <a:rPr lang="fr-FR" sz="2800" dirty="0" smtClean="0">
                <a:latin typeface="Comic Sans MS" pitchFamily="66" charset="0"/>
              </a:rPr>
              <a:t>(1880) d’Auguste Renoir</a:t>
            </a:r>
          </a:p>
          <a:p>
            <a:r>
              <a:rPr lang="fr-FR" sz="2800" dirty="0" smtClean="0">
                <a:latin typeface="Comic Sans MS" pitchFamily="66" charset="0"/>
              </a:rPr>
              <a:t>     Vers une société fraternelle et joyeuse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28  déjeuner des canotiers renoir146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656909" cy="565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80526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Au temps de l’Harmonie </a:t>
            </a:r>
            <a:r>
              <a:rPr lang="fr-FR" sz="2800" dirty="0" smtClean="0">
                <a:latin typeface="Comic Sans MS" pitchFamily="66" charset="0"/>
              </a:rPr>
              <a:t>(1890)  par Paul Signac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Une société sans </a:t>
            </a:r>
            <a:r>
              <a:rPr lang="fr-FR" sz="2800" smtClean="0">
                <a:latin typeface="Comic Sans MS" pitchFamily="66" charset="0"/>
              </a:rPr>
              <a:t>classe 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29 harmonie134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939335" cy="5544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2060848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Les frères  Le Nain  sont les premiers  à peindre le monde du travail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02128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omic Sans MS" pitchFamily="66" charset="0"/>
              </a:rPr>
              <a:t>La forge . ( Le Nain  1650 ) 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4" name="Image 3" descr="4terla forge Le nain  58ko  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0648"/>
            <a:ext cx="4824536" cy="5702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484784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latin typeface="Comic Sans MS" pitchFamily="66" charset="0"/>
              </a:rPr>
              <a:t>D’autres  artistes  continuent dans cette voie.</a:t>
            </a:r>
          </a:p>
          <a:p>
            <a:pPr algn="ctr"/>
            <a:r>
              <a:rPr lang="fr-FR" sz="4400" dirty="0" smtClean="0">
                <a:latin typeface="Comic Sans MS" pitchFamily="66" charset="0"/>
              </a:rPr>
              <a:t> L’art ouvre ses portes  à tous les hommes. </a:t>
            </a:r>
          </a:p>
          <a:p>
            <a:pPr algn="ctr"/>
            <a:r>
              <a:rPr lang="fr-FR" sz="4400" dirty="0" smtClean="0">
                <a:latin typeface="Comic Sans MS" pitchFamily="66" charset="0"/>
              </a:rPr>
              <a:t>Tous les travaux sont dignes .</a:t>
            </a:r>
            <a:endParaRPr lang="fr-FR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27584" y="594928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atin typeface="Comic Sans MS" pitchFamily="66" charset="0"/>
              </a:rPr>
              <a:t>La laitière </a:t>
            </a:r>
            <a:r>
              <a:rPr lang="fr-FR" sz="2800" dirty="0" smtClean="0">
                <a:latin typeface="Comic Sans MS" pitchFamily="66" charset="0"/>
              </a:rPr>
              <a:t>de Johannes  Vermeer .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XVIIème siècle  </a:t>
            </a:r>
            <a:endParaRPr lang="fr-FR" sz="2800" b="1" dirty="0">
              <a:latin typeface="Comic Sans MS" pitchFamily="66" charset="0"/>
            </a:endParaRPr>
          </a:p>
        </p:txBody>
      </p:sp>
      <p:pic>
        <p:nvPicPr>
          <p:cNvPr id="5" name="Image 4" descr="6 ter laitière vermeer74 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888" y="319087"/>
            <a:ext cx="4979384" cy="555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566124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omic Sans MS" pitchFamily="66" charset="0"/>
              </a:rPr>
              <a:t> </a:t>
            </a:r>
            <a:r>
              <a:rPr lang="fr-FR" sz="2800" b="1" u="sng" dirty="0" smtClean="0">
                <a:latin typeface="Comic Sans MS" pitchFamily="66" charset="0"/>
              </a:rPr>
              <a:t>La blanchisseuse</a:t>
            </a:r>
            <a:r>
              <a:rPr lang="fr-FR" sz="2800" u="sng" dirty="0" smtClean="0">
                <a:latin typeface="Comic Sans MS" pitchFamily="66" charset="0"/>
              </a:rPr>
              <a:t> </a:t>
            </a:r>
            <a:r>
              <a:rPr lang="fr-FR" sz="2800" dirty="0" smtClean="0">
                <a:latin typeface="Comic Sans MS" pitchFamily="66" charset="0"/>
              </a:rPr>
              <a:t>par J-S Chardin  .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XVIIIème siècle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 </a:t>
            </a:r>
            <a:endParaRPr lang="fr-FR" sz="2800" b="1" dirty="0">
              <a:latin typeface="Comic Sans MS" pitchFamily="66" charset="0"/>
            </a:endParaRPr>
          </a:p>
        </p:txBody>
      </p:sp>
      <p:pic>
        <p:nvPicPr>
          <p:cNvPr id="5" name="Image 4" descr="7bis   81ko blanchisseuses  char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2656"/>
            <a:ext cx="5823350" cy="5291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10800000" flipV="1">
            <a:off x="467544" y="589643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 glaneuses  </a:t>
            </a:r>
            <a:r>
              <a:rPr lang="fr-FR" sz="2800" dirty="0" smtClean="0">
                <a:latin typeface="Comic Sans MS" pitchFamily="66" charset="0"/>
              </a:rPr>
              <a:t>de Millet . XIX </a:t>
            </a:r>
            <a:r>
              <a:rPr lang="fr-FR" sz="2800" dirty="0" err="1" smtClean="0">
                <a:latin typeface="Comic Sans MS" pitchFamily="66" charset="0"/>
              </a:rPr>
              <a:t>ème</a:t>
            </a:r>
            <a:r>
              <a:rPr lang="fr-FR" sz="2800" dirty="0" smtClean="0">
                <a:latin typeface="Comic Sans MS" pitchFamily="66" charset="0"/>
              </a:rPr>
              <a:t>  siècle 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6" name="Image 5" descr="8 glane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34" y="342900"/>
            <a:ext cx="7421866" cy="5534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73325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Comic Sans MS" pitchFamily="66" charset="0"/>
              </a:rPr>
              <a:t>Les cribleuses </a:t>
            </a:r>
            <a:r>
              <a:rPr lang="fr-FR" sz="2800" dirty="0" smtClean="0">
                <a:latin typeface="Comic Sans MS" pitchFamily="66" charset="0"/>
              </a:rPr>
              <a:t>de blé de Gustave  Courbet </a:t>
            </a:r>
          </a:p>
          <a:p>
            <a:pPr algn="ctr"/>
            <a:r>
              <a:rPr lang="fr-FR" sz="2800" dirty="0" smtClean="0">
                <a:latin typeface="Comic Sans MS" pitchFamily="66" charset="0"/>
              </a:rPr>
              <a:t>XIXème siècle</a:t>
            </a:r>
            <a:endParaRPr lang="fr-FR" sz="2800" dirty="0">
              <a:latin typeface="Comic Sans MS" pitchFamily="66" charset="0"/>
            </a:endParaRPr>
          </a:p>
        </p:txBody>
      </p:sp>
      <p:pic>
        <p:nvPicPr>
          <p:cNvPr id="5" name="Image 4" descr="9    116 ko les glane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48680"/>
            <a:ext cx="6565217" cy="515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344</Words>
  <Application>Microsoft Office PowerPoint</Application>
  <PresentationFormat>Affichage à l'écran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Promenade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peintres et le peuple</dc:title>
  <dc:creator>francis  gonthier</dc:creator>
  <cp:lastModifiedBy>francis  gonthier</cp:lastModifiedBy>
  <cp:revision>59</cp:revision>
  <dcterms:created xsi:type="dcterms:W3CDTF">2010-11-27T06:57:28Z</dcterms:created>
  <dcterms:modified xsi:type="dcterms:W3CDTF">2010-12-10T06:45:01Z</dcterms:modified>
</cp:coreProperties>
</file>