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1" r:id="rId2"/>
    <p:sldId id="272" r:id="rId3"/>
    <p:sldId id="273" r:id="rId4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14/08/2011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216024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b="1" u="sng" dirty="0" smtClean="0"/>
              <a:t>Etape N°8</a:t>
            </a:r>
            <a:br>
              <a:rPr lang="fr-FR" b="1" u="sng" dirty="0" smtClean="0"/>
            </a:br>
            <a:r>
              <a:rPr lang="en-US" i="1" dirty="0" smtClean="0"/>
              <a:t>LESCUN - BORCE - GOURETTE</a:t>
            </a:r>
            <a:br>
              <a:rPr lang="en-US" i="1" dirty="0" smtClean="0"/>
            </a:br>
            <a:r>
              <a:rPr lang="en-US" i="1" dirty="0" err="1" smtClean="0"/>
              <a:t>Lundi</a:t>
            </a:r>
            <a:r>
              <a:rPr lang="en-US" i="1" dirty="0" smtClean="0"/>
              <a:t> 15, Mardi 16 et              </a:t>
            </a:r>
            <a:r>
              <a:rPr lang="en-US" i="1" dirty="0" err="1" smtClean="0"/>
              <a:t>Mercredi</a:t>
            </a:r>
            <a:r>
              <a:rPr lang="en-US" i="1" dirty="0" smtClean="0"/>
              <a:t> 17 </a:t>
            </a:r>
            <a:r>
              <a:rPr lang="en-US" i="1" dirty="0" err="1" smtClean="0"/>
              <a:t>Août</a:t>
            </a: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420888"/>
            <a:ext cx="64198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509120"/>
            <a:ext cx="71056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/>
        </p:nvCxnSpPr>
        <p:spPr>
          <a:xfrm rot="5400000">
            <a:off x="971600" y="3212976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1835696" y="2564904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275856" y="2420888"/>
            <a:ext cx="1471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Lundi 15 août</a:t>
            </a:r>
            <a:endParaRPr lang="fr-FR" dirty="0"/>
          </a:p>
        </p:txBody>
      </p:sp>
      <p:cxnSp>
        <p:nvCxnSpPr>
          <p:cNvPr id="13" name="Connecteur droit 12"/>
          <p:cNvCxnSpPr/>
          <p:nvPr/>
        </p:nvCxnSpPr>
        <p:spPr>
          <a:xfrm rot="5400000">
            <a:off x="6156176" y="3068960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10800000">
            <a:off x="5364088" y="2564904"/>
            <a:ext cx="14401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7452321" y="263691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Nuit dans un gîte à </a:t>
            </a:r>
            <a:r>
              <a:rPr lang="fr-FR" dirty="0" err="1" smtClean="0"/>
              <a:t>Borce</a:t>
            </a:r>
            <a:endParaRPr lang="fr-FR" dirty="0"/>
          </a:p>
        </p:txBody>
      </p:sp>
      <p:cxnSp>
        <p:nvCxnSpPr>
          <p:cNvPr id="18" name="Connecteur droit 17"/>
          <p:cNvCxnSpPr/>
          <p:nvPr/>
        </p:nvCxnSpPr>
        <p:spPr>
          <a:xfrm rot="5400000">
            <a:off x="503548" y="5193196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1547664" y="4437112"/>
            <a:ext cx="11521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3419872" y="4365104"/>
            <a:ext cx="1515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Mardi 16 août</a:t>
            </a:r>
            <a:endParaRPr lang="fr-FR" dirty="0"/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5868144" y="4509120"/>
            <a:ext cx="15121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2160240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b="1" u="sng" dirty="0" smtClean="0"/>
              <a:t>Etape N°8</a:t>
            </a:r>
            <a:br>
              <a:rPr lang="fr-FR" b="1" u="sng" dirty="0" smtClean="0"/>
            </a:br>
            <a:r>
              <a:rPr lang="en-US" i="1" dirty="0" smtClean="0"/>
              <a:t>LESCUN - BORCE - GOURETTE</a:t>
            </a:r>
            <a:br>
              <a:rPr lang="en-US" i="1" dirty="0" smtClean="0"/>
            </a:br>
            <a:r>
              <a:rPr lang="en-US" i="1" dirty="0" err="1" smtClean="0"/>
              <a:t>Lundi</a:t>
            </a:r>
            <a:r>
              <a:rPr lang="en-US" i="1" dirty="0" smtClean="0"/>
              <a:t> 15, Mardi 16 et              </a:t>
            </a:r>
            <a:r>
              <a:rPr lang="en-US" i="1" dirty="0" err="1" smtClean="0"/>
              <a:t>Mercredi</a:t>
            </a:r>
            <a:r>
              <a:rPr lang="en-US" i="1" dirty="0" smtClean="0"/>
              <a:t> 17 </a:t>
            </a:r>
            <a:r>
              <a:rPr lang="en-US" i="1" dirty="0" err="1" smtClean="0"/>
              <a:t>Août</a:t>
            </a: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869160"/>
            <a:ext cx="55149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C:\Users\FNAC\Desktop\GR 10\GR10\img001-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2708920"/>
            <a:ext cx="6696744" cy="2232248"/>
          </a:xfrm>
          <a:prstGeom prst="rect">
            <a:avLst/>
          </a:prstGeom>
          <a:noFill/>
        </p:spPr>
      </p:pic>
      <p:cxnSp>
        <p:nvCxnSpPr>
          <p:cNvPr id="7" name="Connecteur droit avec flèche 6"/>
          <p:cNvCxnSpPr/>
          <p:nvPr/>
        </p:nvCxnSpPr>
        <p:spPr>
          <a:xfrm rot="10800000">
            <a:off x="2915816" y="2564904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5400000">
            <a:off x="3383868" y="3320988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4283968" y="2564904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3923929" y="2636913"/>
            <a:ext cx="7920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Nuit à gabas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724128" y="2420888"/>
            <a:ext cx="1810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Mercredi 17 août</a:t>
            </a:r>
            <a:endParaRPr lang="fr-FR" dirty="0"/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7740352" y="2564904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915816" y="5085184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 rot="5400000">
            <a:off x="6300192" y="5661248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7380312" y="5157192"/>
            <a:ext cx="13681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et fin de l’aventure à </a:t>
            </a:r>
            <a:r>
              <a:rPr lang="fr-FR" dirty="0" err="1" smtClean="0"/>
              <a:t>gourette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8)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Lescun</a:t>
            </a:r>
            <a:r>
              <a:rPr lang="fr-FR" dirty="0" smtClean="0"/>
              <a:t> – </a:t>
            </a:r>
            <a:r>
              <a:rPr lang="fr-FR" dirty="0" err="1" smtClean="0"/>
              <a:t>Borce</a:t>
            </a:r>
            <a:r>
              <a:rPr lang="fr-FR" dirty="0" smtClean="0"/>
              <a:t> – Gabas – Gourette. 66km/26h00 </a:t>
            </a:r>
          </a:p>
          <a:p>
            <a:r>
              <a:rPr lang="fr-FR" dirty="0" smtClean="0"/>
              <a:t>Départ lundi 15 août à 8h pour </a:t>
            </a:r>
            <a:r>
              <a:rPr lang="fr-FR" dirty="0" err="1" smtClean="0"/>
              <a:t>Lescun</a:t>
            </a:r>
            <a:r>
              <a:rPr lang="fr-FR" dirty="0" smtClean="0"/>
              <a:t>   </a:t>
            </a:r>
          </a:p>
          <a:p>
            <a:r>
              <a:rPr lang="fr-FR" dirty="0" smtClean="0"/>
              <a:t>Départ à 10h pour </a:t>
            </a:r>
            <a:r>
              <a:rPr lang="fr-FR" dirty="0" err="1" smtClean="0"/>
              <a:t>Borce</a:t>
            </a:r>
            <a:r>
              <a:rPr lang="fr-FR" dirty="0" smtClean="0"/>
              <a:t>, étape de 8h00</a:t>
            </a:r>
          </a:p>
          <a:p>
            <a:r>
              <a:rPr lang="fr-FR" dirty="0" smtClean="0"/>
              <a:t>Nuit dans un gîte à </a:t>
            </a:r>
            <a:r>
              <a:rPr lang="fr-FR" dirty="0" err="1" smtClean="0"/>
              <a:t>Borce</a:t>
            </a:r>
            <a:r>
              <a:rPr lang="fr-FR" dirty="0" smtClean="0"/>
              <a:t> </a:t>
            </a:r>
          </a:p>
          <a:p>
            <a:r>
              <a:rPr lang="fr-FR" dirty="0" smtClean="0"/>
              <a:t> </a:t>
            </a:r>
            <a:r>
              <a:rPr lang="fr-FR" dirty="0" err="1" smtClean="0"/>
              <a:t>Reveil</a:t>
            </a:r>
            <a:r>
              <a:rPr lang="fr-FR" dirty="0" smtClean="0"/>
              <a:t> et départ pour Gabas, étape de 9h00</a:t>
            </a:r>
          </a:p>
          <a:p>
            <a:r>
              <a:rPr lang="fr-FR" dirty="0" smtClean="0"/>
              <a:t> Nuit à Gabas</a:t>
            </a:r>
          </a:p>
          <a:p>
            <a:r>
              <a:rPr lang="fr-FR" dirty="0" err="1" smtClean="0"/>
              <a:t>Reveil</a:t>
            </a:r>
            <a:r>
              <a:rPr lang="fr-FR" dirty="0" smtClean="0"/>
              <a:t> et départ pour la dernière étape de 9h00 pour Gourette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93</Words>
  <Application>Microsoft Office PowerPoint</Application>
  <PresentationFormat>Affichage à l'écran (4:3)</PresentationFormat>
  <Paragraphs>19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    Etape N°8 LESCUN - BORCE - GOURETTE Lundi 15, Mardi 16 et              Mercredi 17 Août       </vt:lpstr>
      <vt:lpstr>    Etape N°8 LESCUN - BORCE - GOURETTE Lundi 15, Mardi 16 et              Mercredi 17 Août       </vt:lpstr>
      <vt:lpstr>Organisation de la journée (étape 8)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2011-08-14T15:45:48Z</dcterms:modified>
</cp:coreProperties>
</file>