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70" r:id="rId10"/>
    <p:sldId id="263" r:id="rId11"/>
    <p:sldId id="264" r:id="rId12"/>
    <p:sldId id="265" r:id="rId13"/>
    <p:sldId id="266" r:id="rId14"/>
    <p:sldId id="267" r:id="rId15"/>
    <p:sldId id="268" r:id="rId16"/>
    <p:sldId id="316" r:id="rId17"/>
    <p:sldId id="317" r:id="rId18"/>
    <p:sldId id="269" r:id="rId19"/>
    <p:sldId id="271" r:id="rId20"/>
    <p:sldId id="318" r:id="rId21"/>
    <p:sldId id="315" r:id="rId22"/>
    <p:sldId id="274" r:id="rId23"/>
    <p:sldId id="299" r:id="rId24"/>
    <p:sldId id="306" r:id="rId25"/>
    <p:sldId id="307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7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300" r:id="rId47"/>
    <p:sldId id="301" r:id="rId48"/>
    <p:sldId id="302" r:id="rId49"/>
    <p:sldId id="303" r:id="rId50"/>
    <p:sldId id="304" r:id="rId51"/>
    <p:sldId id="305" r:id="rId52"/>
    <p:sldId id="310" r:id="rId53"/>
    <p:sldId id="311" r:id="rId54"/>
    <p:sldId id="312" r:id="rId55"/>
    <p:sldId id="309" r:id="rId56"/>
    <p:sldId id="313" r:id="rId57"/>
    <p:sldId id="308" r:id="rId58"/>
    <p:sldId id="314" r:id="rId5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7" autoAdjust="0"/>
    <p:restoredTop sz="86429" autoAdjust="0"/>
  </p:normalViewPr>
  <p:slideViewPr>
    <p:cSldViewPr>
      <p:cViewPr varScale="1">
        <p:scale>
          <a:sx n="98" d="100"/>
          <a:sy n="98" d="100"/>
        </p:scale>
        <p:origin x="-88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84AAF-6095-4290-9DB9-3E0D6096FBFC}" type="datetimeFigureOut">
              <a:rPr lang="fr-FR" smtClean="0"/>
              <a:pPr/>
              <a:t>18.07.11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DED85-6BB2-4FE5-A0AE-72EC2D64C0E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estelle\Downloads\96b9bc15927100a24d79d418629e7fbf.mp3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oceane\Downloads\96b9bc15927100a24d79d418629e7fbf.mp3" TargetMode="Externa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03648" y="602128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ESTELLE ET SEBASTIEN</a:t>
            </a:r>
            <a:endParaRPr lang="fr-FR" sz="3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83568" y="0"/>
            <a:ext cx="78488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MARIE ET YAYA </a:t>
            </a:r>
            <a:endParaRPr lang="fr-FR" sz="6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91680" y="188640"/>
            <a:ext cx="6336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latin typeface="Batang" pitchFamily="18" charset="-127"/>
                <a:ea typeface="Batang" pitchFamily="18" charset="-127"/>
              </a:rPr>
              <a:t>NELLY ET RICHARD </a:t>
            </a:r>
            <a:endParaRPr lang="fr-FR" sz="48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87624" y="5661248"/>
            <a:ext cx="6408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latin typeface="Batang" pitchFamily="18" charset="-127"/>
                <a:ea typeface="Batang" pitchFamily="18" charset="-127"/>
              </a:rPr>
              <a:t>BASTIEN ET FANIE </a:t>
            </a:r>
            <a:endParaRPr lang="fr-FR" sz="48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15616" y="5949280"/>
            <a:ext cx="66247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 smtClean="0">
                <a:latin typeface="Batang" pitchFamily="18" charset="-127"/>
                <a:ea typeface="Batang" pitchFamily="18" charset="-127"/>
              </a:rPr>
              <a:t>NATHALIE ET MYRIAM </a:t>
            </a:r>
            <a:endParaRPr lang="fr-FR" sz="4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60032" y="2060848"/>
            <a:ext cx="576064" cy="122413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83568" y="5733256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PASCAL ET CELINE</a:t>
            </a:r>
            <a:endParaRPr lang="fr-FR" sz="54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1" y="0"/>
            <a:ext cx="10287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67544" y="908720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/>
              <a:t>SANDRINE</a:t>
            </a:r>
            <a:endParaRPr lang="fr-FR" sz="5400" dirty="0"/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67544" y="692696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VIRGINIE</a:t>
            </a:r>
            <a:endParaRPr lang="fr-FR" sz="4800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1772816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 descr="C:\Users\oceane\Images\2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00763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4572000" y="620688"/>
            <a:ext cx="4248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ParkAvenue BT" pitchFamily="66" charset="0"/>
              </a:rPr>
              <a:t>Vivi et Jean </a:t>
            </a:r>
            <a:endParaRPr lang="fr-FR" sz="6000" dirty="0">
              <a:latin typeface="ParkAvenue BT" pitchFamily="66" charset="0"/>
            </a:endParaRPr>
          </a:p>
        </p:txBody>
      </p:sp>
    </p:spTree>
  </p:cSld>
  <p:clrMapOvr>
    <a:masterClrMapping/>
  </p:clrMapOvr>
  <p:transition spd="med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691680" y="6027003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VERO ET MIKE </a:t>
            </a:r>
            <a:endParaRPr lang="fr-FR" sz="48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Surprise !!!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1619672" y="260648"/>
            <a:ext cx="61926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6600" b="1" u="sng" dirty="0" smtClean="0">
              <a:solidFill>
                <a:schemeClr val="bg1"/>
              </a:solidFill>
              <a:latin typeface="La Bamba LET" pitchFamily="2" charset="0"/>
            </a:endParaRPr>
          </a:p>
          <a:p>
            <a:pPr algn="ctr"/>
            <a:r>
              <a:rPr lang="fr-FR" sz="6600" b="1" u="sng" dirty="0" smtClean="0">
                <a:solidFill>
                  <a:schemeClr val="bg1"/>
                </a:solidFill>
                <a:latin typeface="La Bamba LET" pitchFamily="2" charset="0"/>
              </a:rPr>
              <a:t>SURPRISE </a:t>
            </a:r>
            <a:r>
              <a:rPr lang="fr-FR" sz="6600" b="1" u="sng" dirty="0" smtClean="0">
                <a:solidFill>
                  <a:schemeClr val="bg1"/>
                </a:solidFill>
                <a:latin typeface="La Bamba LET" pitchFamily="2" charset="0"/>
              </a:rPr>
              <a:t>POUR TOI MAMAN ET POUR TOI PAPA !!!!!!  </a:t>
            </a:r>
            <a:r>
              <a:rPr lang="fr-FR" sz="6600" b="1" u="sng" dirty="0" smtClean="0">
                <a:solidFill>
                  <a:schemeClr val="bg1"/>
                </a:solidFill>
                <a:latin typeface="AngsanaUPC" pitchFamily="18" charset="-34"/>
                <a:cs typeface="AngsanaUPC" pitchFamily="18" charset="-34"/>
              </a:rPr>
              <a:t>&lt;3</a:t>
            </a:r>
            <a:endParaRPr lang="fr-FR" sz="6600" b="1" u="sng" dirty="0">
              <a:solidFill>
                <a:schemeClr val="bg1"/>
              </a:solidFill>
              <a:latin typeface="La Bamba LET" pitchFamily="2" charset="0"/>
            </a:endParaRPr>
          </a:p>
        </p:txBody>
      </p:sp>
      <p:pic>
        <p:nvPicPr>
          <p:cNvPr id="7" name="96b9bc15927100a24d79d418629e7fb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1560" y="6093296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Creation\papimam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2339752" y="5949280"/>
            <a:ext cx="44644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 smtClean="0">
                <a:solidFill>
                  <a:schemeClr val="bg1"/>
                </a:solidFill>
                <a:latin typeface="+mj-lt"/>
              </a:rPr>
              <a:t>PAPI ET MAMIE</a:t>
            </a: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F:\DCIM\100KZ915\100_36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827584" y="5301208"/>
            <a:ext cx="7560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/>
              <a:t>KARINE ET STEPHANE</a:t>
            </a:r>
            <a:endParaRPr lang="fr-FR" sz="6000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576064" cy="70609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19458" name="Picture 2" descr="C:\Users\oceane\Images\cousin(e)s\anca 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0"/>
            <a:ext cx="51435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2843808" y="5661248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KEVIN</a:t>
            </a:r>
            <a:endParaRPr lang="fr-FR" sz="44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95536" y="548680"/>
            <a:ext cx="38884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i="1" dirty="0" smtClean="0">
                <a:latin typeface="Batang" pitchFamily="18" charset="-127"/>
                <a:ea typeface="Batang" pitchFamily="18" charset="-127"/>
              </a:rPr>
              <a:t>Je n’aurais jamais réussi sans eux, et ils m’ont aidé pour </a:t>
            </a:r>
            <a:r>
              <a:rPr lang="fr-FR" sz="5400" b="1" i="1" u="sng" dirty="0" smtClean="0">
                <a:latin typeface="Batang" pitchFamily="18" charset="-127"/>
                <a:ea typeface="Batang" pitchFamily="18" charset="-127"/>
              </a:rPr>
              <a:t>VOUS </a:t>
            </a:r>
            <a:r>
              <a:rPr lang="fr-FR" sz="5400" b="1" i="1" dirty="0" smtClean="0">
                <a:latin typeface="Batang" pitchFamily="18" charset="-127"/>
                <a:ea typeface="Batang" pitchFamily="18" charset="-127"/>
              </a:rPr>
              <a:t>!!!</a:t>
            </a:r>
            <a:endParaRPr lang="fr-FR" sz="5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95536" y="2492896"/>
            <a:ext cx="80648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VOUS POUVEZ LEUR DIRE A TOUS UN ENORME MERCI CAR JE N’AURAI JAMAIS PU REALISER MON PROJET SANS EUX !! ET MEME MOI JE LEUR DIS :</a:t>
            </a:r>
            <a:endParaRPr lang="fr-FR" sz="3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460432" cy="676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C:\Users\oceane\Images\2010-10-27 2777\2777 4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467544" y="764704"/>
            <a:ext cx="136815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M</a:t>
            </a:r>
          </a:p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A</a:t>
            </a:r>
          </a:p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M</a:t>
            </a:r>
          </a:p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A</a:t>
            </a:r>
          </a:p>
          <a:p>
            <a:r>
              <a:rPr lang="fr-FR" sz="6600" b="1" i="1" dirty="0" smtClean="0">
                <a:latin typeface="Batang" pitchFamily="18" charset="-127"/>
                <a:ea typeface="Batang" pitchFamily="18" charset="-127"/>
              </a:rPr>
              <a:t>N</a:t>
            </a:r>
            <a:endParaRPr lang="fr-FR" sz="6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C:\Users\oceane\Images\2010-10-27 2777\2777 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:\Users\oceane\Images\maman et papa\100_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3" name="Picture 3" descr="C:\Users\oceane\Images\maman et papa\kkk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67544" y="404664"/>
            <a:ext cx="81369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 smtClean="0">
                <a:latin typeface="Batang" pitchFamily="18" charset="-127"/>
                <a:ea typeface="Batang" pitchFamily="18" charset="-127"/>
              </a:rPr>
              <a:t>Depuis toujours je rêve de vous faire plaisir, comme vous vous nous faîtes plaisir chaque jour, à nous, vos cinq enfants </a:t>
            </a:r>
            <a:r>
              <a:rPr lang="fr-FR" sz="44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   Je pensais que mon idée était impossible et que je pouvais juste en rêver mais . . . .</a:t>
            </a:r>
            <a:endParaRPr lang="fr-FR" sz="4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comb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C:\Users\oceane\Images\maman et papa\anca 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004048" y="1772816"/>
            <a:ext cx="4139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latin typeface="Batang" pitchFamily="18" charset="-127"/>
                <a:ea typeface="Batang" pitchFamily="18" charset="-127"/>
              </a:rPr>
              <a:t>J’espère devenir la femme aussi forte que tu es, mon modèle, ma fierté, mon sang, ma chair, mon cœur mais avant tout ma maman &lt;3 </a:t>
            </a:r>
            <a:endParaRPr lang="fr-FR" sz="2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zoom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C:\Users\oceane\Images\maman et papa\anca 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444208" y="764704"/>
            <a:ext cx="16561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P</a:t>
            </a:r>
          </a:p>
          <a:p>
            <a:r>
              <a:rPr lang="fr-FR" sz="72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A</a:t>
            </a:r>
          </a:p>
          <a:p>
            <a:r>
              <a:rPr lang="fr-FR" sz="72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P</a:t>
            </a:r>
          </a:p>
          <a:p>
            <a:r>
              <a:rPr lang="fr-FR" sz="72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A</a:t>
            </a:r>
            <a:endParaRPr lang="fr-FR" sz="72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C:\Users\oceane\Images\maman et papa\apareil tof maman 1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plit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C:\Users\oceane\Images\maman et papa\apareiltof 0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C:\Users\oceane\Images\maman et papa\mee 0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436096" y="1844824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i="1" dirty="0" smtClean="0">
                <a:latin typeface="Batang" pitchFamily="18" charset="-127"/>
                <a:ea typeface="Batang" pitchFamily="18" charset="-127"/>
              </a:rPr>
              <a:t>Sache que tu resteras le seul et unique homme de ma vie, de ma naissance jusqu’à la fin des temps &lt;3 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C:\Users\oceane\Images\maman et papa\100_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395536" y="260648"/>
            <a:ext cx="813690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1" dirty="0" smtClean="0">
                <a:latin typeface="Batang" pitchFamily="18" charset="-127"/>
                <a:ea typeface="Batang" pitchFamily="18" charset="-127"/>
              </a:rPr>
              <a:t>ET PUIS </a:t>
            </a:r>
            <a:r>
              <a:rPr lang="fr-FR" sz="4800" b="1" i="1" u="sng" dirty="0" smtClean="0">
                <a:latin typeface="Batang" pitchFamily="18" charset="-127"/>
                <a:ea typeface="Batang" pitchFamily="18" charset="-127"/>
              </a:rPr>
              <a:t>VOUS</a:t>
            </a:r>
            <a:r>
              <a:rPr lang="fr-FR" sz="4800" b="1" i="1" dirty="0" smtClean="0">
                <a:latin typeface="Batang" pitchFamily="18" charset="-127"/>
                <a:ea typeface="Batang" pitchFamily="18" charset="-127"/>
              </a:rPr>
              <a:t> ET VOS DELIRES  </a:t>
            </a:r>
            <a:r>
              <a:rPr lang="fr-FR" sz="48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</a:t>
            </a:r>
          </a:p>
          <a:p>
            <a:endParaRPr lang="fr-FR" sz="4800" b="1" i="1" dirty="0" smtClean="0"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endParaRPr lang="fr-FR" sz="4800" b="1" i="1" dirty="0" smtClean="0">
              <a:latin typeface="Batang" pitchFamily="18" charset="-127"/>
              <a:ea typeface="Batang" pitchFamily="18" charset="-127"/>
              <a:sym typeface="Wingdings" pitchFamily="2" charset="2"/>
            </a:endParaRPr>
          </a:p>
          <a:p>
            <a:r>
              <a:rPr lang="fr-FR" sz="48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ATENTION : </a:t>
            </a:r>
          </a:p>
          <a:p>
            <a:r>
              <a:rPr lang="fr-FR" sz="48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CERTAINES IMAGES SONT CHOQUANTES MDRRRR !!!!</a:t>
            </a: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C:\Users\oceane\Images\maman et papa\telmaman 1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C:\Users\oceane\Images\maman et papa\kkk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4338" name="Picture 2" descr="C:\Users\oceane\Images\maman et papa\new port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8128000" cy="6096000"/>
          </a:xfrm>
          <a:prstGeom prst="rect">
            <a:avLst/>
          </a:prstGeom>
          <a:noFill/>
        </p:spPr>
      </p:pic>
      <p:pic>
        <p:nvPicPr>
          <p:cNvPr id="14339" name="Picture 3" descr="C:\Users\oceane\Images\maman et papa\new port 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11560" y="476672"/>
            <a:ext cx="820891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i="1" dirty="0" smtClean="0">
                <a:latin typeface="Batang" pitchFamily="18" charset="-127"/>
                <a:ea typeface="Batang" pitchFamily="18" charset="-127"/>
              </a:rPr>
              <a:t>On m’a dit que je pouvais, on m’a expliqué certaines choses et on m’a prouvé que rien n’est impossible car quand on veut on peut !! </a:t>
            </a:r>
            <a:r>
              <a:rPr lang="fr-FR" sz="54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</a:t>
            </a:r>
            <a:endParaRPr lang="fr-FR" sz="5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C:\Users\oceane\Images\maman et papa\new port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C:\Users\oceane\Images\dosier photo\vacancenbelgike\photo\20090819_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C:\Users\oceane\Images\dosier photo\vacancenbelgike\photo\20090819_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:\Users\oceane\Images\dosier photo\vacancenbelgike\photo\20090819_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9458" name="Picture 2" descr="C:\Users\oceane\Images\dosier photo\vacancenbelgike\photo\20090819_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&lt;3&lt;3&lt;3&lt;3&lt;3&lt;3&lt;3&lt;3&lt;3&lt;3&lt;3&lt;3&lt;3&lt;3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0482" name="Picture 2" descr="C:\Users\oceane\Images\dosier photo\vacancenbelgike\paris\20090815_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628800"/>
            <a:ext cx="3394472" cy="4525963"/>
          </a:xfrm>
          <a:prstGeom prst="rect">
            <a:avLst/>
          </a:prstGeom>
          <a:noFill/>
        </p:spPr>
      </p:pic>
      <p:pic>
        <p:nvPicPr>
          <p:cNvPr id="20483" name="Picture 3" descr="C:\Users\oceane\Images\dosier photo\vacancenbelgike\paris\20090815_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4"/>
            <a:ext cx="3528392" cy="47045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2530" name="Picture 2" descr="C:\Users\oceane\Images\maman et papa\kj 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3554" name="Picture 2" descr="C:\Users\oceane\Images\maman et papa\kj 0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C:\Users\oceane\Images\maman et papa\100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5602" name="Picture 2" descr="C:\Users\oceane\Images\maman et papa\anca 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27584" y="548680"/>
            <a:ext cx="748883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i="1" dirty="0" smtClean="0">
                <a:latin typeface="Batang" pitchFamily="18" charset="-127"/>
                <a:ea typeface="Batang" pitchFamily="18" charset="-127"/>
              </a:rPr>
              <a:t>Combien de fois Maman je t’ai dit de te reposer ,de prendre soin de toi, </a:t>
            </a:r>
          </a:p>
          <a:p>
            <a:r>
              <a:rPr lang="fr-FR" sz="6000" b="1" i="1" dirty="0" smtClean="0">
                <a:latin typeface="Batang" pitchFamily="18" charset="-127"/>
                <a:ea typeface="Batang" pitchFamily="18" charset="-127"/>
              </a:rPr>
              <a:t>d’être … </a:t>
            </a:r>
            <a:endParaRPr lang="fr-FR" sz="60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newsflash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6626" name="Picture 2" descr="C:\Users\oceane\Images\maman et papa\kj 0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7650" name="Picture 2" descr="C:\Users\oceane\Images\maman et papa\kj 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1556792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1506"/>
            <a:ext cx="9144000" cy="623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55576" y="0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Puis un jour vous avez décidé de vous unir pour la vie, le 21 aout 2004. </a:t>
            </a:r>
            <a:endParaRPr lang="fr-FR" sz="32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DEBCF"/>
            </a:gs>
            <a:gs pos="50000">
              <a:srgbClr val="9CB86E"/>
            </a:gs>
            <a:gs pos="72000">
              <a:srgbClr val="00B05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flipV="1">
            <a:off x="395536" y="2204864"/>
            <a:ext cx="3682752" cy="13915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3074" name="Picture 2" descr="C:\Users\oceane\Images\2010-08-21 21 08 10\21 08 10 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2070" cy="685800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436096" y="620688"/>
            <a:ext cx="3707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Batang" pitchFamily="18" charset="-127"/>
                <a:ea typeface="Batang" pitchFamily="18" charset="-127"/>
              </a:rPr>
              <a:t>Papa, maman, aucun mot ne sera aussi fort et aussi explicite  juste pour vous dire à quel point je vous aime et que je ferai n’importe quoi pour vous &lt;3</a:t>
            </a:r>
            <a:endParaRPr lang="fr-FR" sz="32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56000">
              <a:srgbClr val="00B050"/>
            </a:gs>
            <a:gs pos="50000">
              <a:srgbClr val="9CB86E"/>
            </a:gs>
            <a:gs pos="72000">
              <a:srgbClr val="00B05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3970784" cy="148878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pic>
        <p:nvPicPr>
          <p:cNvPr id="4098" name="Picture 2" descr="C:\Users\oceane\Images\2010-08-21 21 08 10\21 08 10 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20"/>
            <a:ext cx="5111460" cy="6861020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5292080" y="692696"/>
            <a:ext cx="36724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i="1" dirty="0" smtClean="0">
                <a:latin typeface="Batang" pitchFamily="18" charset="-127"/>
                <a:ea typeface="Batang" pitchFamily="18" charset="-127"/>
              </a:rPr>
              <a:t>Vous êtes la lumière qui me guide dans la vie &lt;3 mes exemples  …</a:t>
            </a:r>
            <a:endParaRPr lang="fr-FR" sz="44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548680"/>
            <a:ext cx="5482952" cy="1210146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"/>
            <a:ext cx="68042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475656" y="4549676"/>
            <a:ext cx="6120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En grandissant j’ai compris que la famille est précieuse et que les uns sans les autres on n’est rien …</a:t>
            </a:r>
          </a:p>
          <a:p>
            <a:endParaRPr lang="fr-FR" sz="2400" b="1" i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endParaRPr lang="fr-FR" sz="2400" b="1" i="1" dirty="0" smtClean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  <a:p>
            <a:endParaRPr lang="fr-FR" sz="2400" b="1" i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6" name="96b9bc15927100a24d79d418629e7fb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-828600" y="29249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115616" y="980728"/>
            <a:ext cx="68407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VOUS POUVEZ LEUR FAIRE UN GROS BISOUS MAIS AVANT UNE PETITE PAUSE CAR VOUS NE SAVEZ TOUJOURS PAS QUEL EST CE PROJET, CETTE SURPRISE, CETTE GRANDE ORGANISATION </a:t>
            </a:r>
            <a:r>
              <a:rPr lang="fr-FR" sz="36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 </a:t>
            </a:r>
            <a:endParaRPr lang="fr-FR" sz="3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683568" y="4581128"/>
            <a:ext cx="79208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</a:rPr>
              <a:t>Mais avant place aux devinettes </a:t>
            </a:r>
            <a:r>
              <a:rPr lang="fr-FR" sz="3600" b="1" i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sym typeface="Wingdings" pitchFamily="2" charset="2"/>
              </a:rPr>
              <a:t> </a:t>
            </a:r>
          </a:p>
          <a:p>
            <a:r>
              <a:rPr lang="fr-FR" sz="3600" b="1" i="1" dirty="0" smtClean="0">
                <a:solidFill>
                  <a:srgbClr val="FFC000"/>
                </a:solidFill>
                <a:latin typeface="Batang" pitchFamily="18" charset="-127"/>
                <a:ea typeface="Batang" pitchFamily="18" charset="-127"/>
                <a:sym typeface="Wingdings" pitchFamily="2" charset="2"/>
              </a:rPr>
              <a:t>Faut bien qu’on rigole quand même &lt;3</a:t>
            </a:r>
            <a:endParaRPr lang="fr-FR" sz="3600" b="1" i="1" dirty="0">
              <a:solidFill>
                <a:srgbClr val="FFC000"/>
              </a:solidFill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3" name="Picture 3" descr="C:\Users\oceane\Images\753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755576" y="620688"/>
            <a:ext cx="734481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Mais comme tu dis tu n’as pas souvent le temps, ni même toi papa … </a:t>
            </a:r>
          </a:p>
          <a:p>
            <a:endParaRPr lang="fr-FR" sz="3600" b="1" i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fr-FR" sz="3600" b="1" i="1" dirty="0" err="1" smtClean="0">
                <a:latin typeface="Batang" pitchFamily="18" charset="-127"/>
                <a:ea typeface="Batang" pitchFamily="18" charset="-127"/>
              </a:rPr>
              <a:t>Ahh</a:t>
            </a:r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 vous vous demandez bien ce que j’ai organisé hein ??!</a:t>
            </a:r>
          </a:p>
          <a:p>
            <a:endParaRPr lang="fr-FR" sz="3600" b="1" i="1" dirty="0" smtClean="0">
              <a:latin typeface="Batang" pitchFamily="18" charset="-127"/>
              <a:ea typeface="Batang" pitchFamily="18" charset="-127"/>
            </a:endParaRPr>
          </a:p>
          <a:p>
            <a:r>
              <a:rPr lang="fr-FR" sz="3600" b="1" i="1" dirty="0" smtClean="0">
                <a:latin typeface="Batang" pitchFamily="18" charset="-127"/>
                <a:ea typeface="Batang" pitchFamily="18" charset="-127"/>
              </a:rPr>
              <a:t>Et bien avant toute chose faut que vous sachiez que jamais je n’aurai réussie sans eux … </a:t>
            </a:r>
            <a:r>
              <a:rPr lang="fr-FR" sz="3600" b="1" i="1" dirty="0" smtClean="0">
                <a:latin typeface="Batang" pitchFamily="18" charset="-127"/>
                <a:ea typeface="Batang" pitchFamily="18" charset="-127"/>
                <a:sym typeface="Wingdings" pitchFamily="2" charset="2"/>
              </a:rPr>
              <a:t></a:t>
            </a:r>
            <a:endParaRPr lang="fr-FR" sz="3600" b="1" i="1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 descr="C:\Users\oceane\Images\2010-10-27 2777\2777 0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7452320" y="260648"/>
            <a:ext cx="15121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/>
              <a:t> </a:t>
            </a:r>
            <a:r>
              <a:rPr lang="fr-FR" sz="7200" b="1" i="1" dirty="0" smtClean="0">
                <a:latin typeface="Batang" pitchFamily="18" charset="-127"/>
                <a:ea typeface="Batang" pitchFamily="18" charset="-127"/>
              </a:rPr>
              <a:t>M</a:t>
            </a:r>
          </a:p>
          <a:p>
            <a:r>
              <a:rPr lang="fr-FR" sz="7200" b="1" i="1" dirty="0" smtClean="0">
                <a:latin typeface="Batang" pitchFamily="18" charset="-127"/>
                <a:ea typeface="Batang" pitchFamily="18" charset="-127"/>
              </a:rPr>
              <a:t> A</a:t>
            </a:r>
          </a:p>
          <a:p>
            <a:r>
              <a:rPr lang="fr-FR" sz="7200" b="1" i="1" dirty="0" smtClean="0">
                <a:latin typeface="Batang" pitchFamily="18" charset="-127"/>
                <a:ea typeface="Batang" pitchFamily="18" charset="-127"/>
              </a:rPr>
              <a:t> L</a:t>
            </a:r>
          </a:p>
          <a:p>
            <a:r>
              <a:rPr lang="fr-FR" sz="7200" b="1" i="1" dirty="0" smtClean="0">
                <a:latin typeface="Batang" pitchFamily="18" charset="-127"/>
                <a:ea typeface="Batang" pitchFamily="18" charset="-127"/>
              </a:rPr>
              <a:t> O</a:t>
            </a:r>
          </a:p>
          <a:p>
            <a:endParaRPr lang="fr-FR" sz="7200" dirty="0"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67944" y="1484784"/>
            <a:ext cx="1656184" cy="57606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76470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i="1" dirty="0" smtClean="0">
                <a:solidFill>
                  <a:srgbClr val="FFFF00"/>
                </a:solidFill>
                <a:latin typeface="Batang" pitchFamily="18" charset="-127"/>
                <a:ea typeface="Batang" pitchFamily="18" charset="-127"/>
              </a:rPr>
              <a:t>FLA</a:t>
            </a:r>
            <a:endParaRPr lang="fr-FR" sz="8000" b="1" i="1" dirty="0">
              <a:solidFill>
                <a:srgbClr val="FFFF00"/>
              </a:solidFill>
              <a:latin typeface="Batang" pitchFamily="18" charset="-127"/>
              <a:ea typeface="Batang" pitchFamily="18" charset="-127"/>
            </a:endParaRPr>
          </a:p>
        </p:txBody>
      </p:sp>
      <p:pic>
        <p:nvPicPr>
          <p:cNvPr id="1026" name="Picture 2" descr="C:\Users\oceane\Images\0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58883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442</Words>
  <Application>Microsoft Office PowerPoint</Application>
  <PresentationFormat>Affichage à l'écran (4:3)</PresentationFormat>
  <Paragraphs>57</Paragraphs>
  <Slides>58</Slides>
  <Notes>0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Diapositive 1</vt:lpstr>
      <vt:lpstr>Surprise !!!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&lt;3&lt;3&lt;3&lt;3&lt;3&lt;3&lt;3&lt;3&lt;3&lt;3&lt;3&lt;3&lt;3&lt;3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Surprise !!!</dc:title>
  <dc:creator>oceane</dc:creator>
  <cp:lastModifiedBy>estelle</cp:lastModifiedBy>
  <cp:revision>57</cp:revision>
  <dcterms:created xsi:type="dcterms:W3CDTF">2011-05-30T13:00:24Z</dcterms:created>
  <dcterms:modified xsi:type="dcterms:W3CDTF">2011-07-18T16:04:21Z</dcterms:modified>
</cp:coreProperties>
</file>