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19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70" r:id="rId10"/>
    <p:sldId id="263" r:id="rId11"/>
    <p:sldId id="264" r:id="rId12"/>
    <p:sldId id="265" r:id="rId13"/>
    <p:sldId id="266" r:id="rId14"/>
    <p:sldId id="267" r:id="rId15"/>
    <p:sldId id="268" r:id="rId16"/>
    <p:sldId id="316" r:id="rId17"/>
    <p:sldId id="317" r:id="rId18"/>
    <p:sldId id="269" r:id="rId19"/>
    <p:sldId id="271" r:id="rId20"/>
    <p:sldId id="318" r:id="rId21"/>
    <p:sldId id="315" r:id="rId22"/>
    <p:sldId id="274" r:id="rId23"/>
    <p:sldId id="299" r:id="rId24"/>
    <p:sldId id="306" r:id="rId25"/>
    <p:sldId id="307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79" r:id="rId37"/>
    <p:sldId id="290" r:id="rId38"/>
    <p:sldId id="291" r:id="rId39"/>
    <p:sldId id="292" r:id="rId40"/>
    <p:sldId id="293" r:id="rId41"/>
    <p:sldId id="294" r:id="rId42"/>
    <p:sldId id="295" r:id="rId43"/>
    <p:sldId id="296" r:id="rId44"/>
    <p:sldId id="297" r:id="rId45"/>
    <p:sldId id="298" r:id="rId46"/>
    <p:sldId id="300" r:id="rId47"/>
    <p:sldId id="301" r:id="rId48"/>
    <p:sldId id="302" r:id="rId49"/>
    <p:sldId id="303" r:id="rId50"/>
    <p:sldId id="304" r:id="rId51"/>
    <p:sldId id="305" r:id="rId52"/>
    <p:sldId id="310" r:id="rId53"/>
    <p:sldId id="311" r:id="rId54"/>
    <p:sldId id="312" r:id="rId55"/>
    <p:sldId id="309" r:id="rId56"/>
    <p:sldId id="313" r:id="rId57"/>
    <p:sldId id="308" r:id="rId58"/>
    <p:sldId id="314" r:id="rId59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34587" autoAdjust="0"/>
    <p:restoredTop sz="86429" autoAdjust="0"/>
  </p:normalViewPr>
  <p:slideViewPr>
    <p:cSldViewPr>
      <p:cViewPr varScale="1">
        <p:scale>
          <a:sx n="98" d="100"/>
          <a:sy n="98" d="100"/>
        </p:scale>
        <p:origin x="-2004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C84AAF-6095-4290-9DB9-3E0D6096FBFC}" type="datetimeFigureOut">
              <a:rPr lang="fr-FR" smtClean="0"/>
              <a:pPr/>
              <a:t>21.07.11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BDED85-6BB2-4FE5-A0AE-72EC2D64C0E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C84AAF-6095-4290-9DB9-3E0D6096FBFC}" type="datetimeFigureOut">
              <a:rPr lang="fr-FR" smtClean="0"/>
              <a:pPr/>
              <a:t>21.07.11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BDED85-6BB2-4FE5-A0AE-72EC2D64C0E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C84AAF-6095-4290-9DB9-3E0D6096FBFC}" type="datetimeFigureOut">
              <a:rPr lang="fr-FR" smtClean="0"/>
              <a:pPr/>
              <a:t>21.07.11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BDED85-6BB2-4FE5-A0AE-72EC2D64C0E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C84AAF-6095-4290-9DB9-3E0D6096FBFC}" type="datetimeFigureOut">
              <a:rPr lang="fr-FR" smtClean="0"/>
              <a:pPr/>
              <a:t>21.07.11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BDED85-6BB2-4FE5-A0AE-72EC2D64C0E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C84AAF-6095-4290-9DB9-3E0D6096FBFC}" type="datetimeFigureOut">
              <a:rPr lang="fr-FR" smtClean="0"/>
              <a:pPr/>
              <a:t>21.07.11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BDED85-6BB2-4FE5-A0AE-72EC2D64C0E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C84AAF-6095-4290-9DB9-3E0D6096FBFC}" type="datetimeFigureOut">
              <a:rPr lang="fr-FR" smtClean="0"/>
              <a:pPr/>
              <a:t>21.07.11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BDED85-6BB2-4FE5-A0AE-72EC2D64C0E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C84AAF-6095-4290-9DB9-3E0D6096FBFC}" type="datetimeFigureOut">
              <a:rPr lang="fr-FR" smtClean="0"/>
              <a:pPr/>
              <a:t>21.07.11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BDED85-6BB2-4FE5-A0AE-72EC2D64C0E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C84AAF-6095-4290-9DB9-3E0D6096FBFC}" type="datetimeFigureOut">
              <a:rPr lang="fr-FR" smtClean="0"/>
              <a:pPr/>
              <a:t>21.07.11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BDED85-6BB2-4FE5-A0AE-72EC2D64C0E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C84AAF-6095-4290-9DB9-3E0D6096FBFC}" type="datetimeFigureOut">
              <a:rPr lang="fr-FR" smtClean="0"/>
              <a:pPr/>
              <a:t>21.07.11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BDED85-6BB2-4FE5-A0AE-72EC2D64C0E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C84AAF-6095-4290-9DB9-3E0D6096FBFC}" type="datetimeFigureOut">
              <a:rPr lang="fr-FR" smtClean="0"/>
              <a:pPr/>
              <a:t>21.07.11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BDED85-6BB2-4FE5-A0AE-72EC2D64C0E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C84AAF-6095-4290-9DB9-3E0D6096FBFC}" type="datetimeFigureOut">
              <a:rPr lang="fr-FR" smtClean="0"/>
              <a:pPr/>
              <a:t>21.07.11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BDED85-6BB2-4FE5-A0AE-72EC2D64C0E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C84AAF-6095-4290-9DB9-3E0D6096FBFC}" type="datetimeFigureOut">
              <a:rPr lang="fr-FR" smtClean="0"/>
              <a:pPr/>
              <a:t>21.07.11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BDED85-6BB2-4FE5-A0AE-72EC2D64C0E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audio" Target="file:///C:\Users\estelle\Downloads\96b9bc15927100a24d79d418629e7fbf.mp3" TargetMode="Externa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slideLayout" Target="../slideLayouts/slideLayout2.xml"/><Relationship Id="rId1" Type="http://schemas.openxmlformats.org/officeDocument/2006/relationships/audio" Target="file:///C:\Users\oceane\Downloads\96b9bc15927100a24d79d418629e7fbf.mp3" TargetMode="External"/><Relationship Id="rId4" Type="http://schemas.openxmlformats.org/officeDocument/2006/relationships/image" Target="../media/image2.png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Surprise !!!</a:t>
            </a:r>
            <a:endParaRPr lang="fr-FR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"/>
            <a:ext cx="9144000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ZoneTexte 5"/>
          <p:cNvSpPr txBox="1"/>
          <p:nvPr/>
        </p:nvSpPr>
        <p:spPr>
          <a:xfrm>
            <a:off x="1619672" y="260648"/>
            <a:ext cx="6192687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fr-FR" sz="6600" b="1" u="sng" dirty="0" smtClean="0">
              <a:solidFill>
                <a:schemeClr val="bg1"/>
              </a:solidFill>
              <a:latin typeface="La Bamba LET" pitchFamily="2" charset="0"/>
            </a:endParaRPr>
          </a:p>
          <a:p>
            <a:pPr algn="ctr"/>
            <a:r>
              <a:rPr lang="fr-FR" sz="6600" b="1" u="sng" dirty="0" smtClean="0">
                <a:solidFill>
                  <a:schemeClr val="bg1"/>
                </a:solidFill>
                <a:latin typeface="La Bamba LET" pitchFamily="2" charset="0"/>
              </a:rPr>
              <a:t>SURPRISE POUR TOI MAMAN ET POUR TOI PAPA !!!!!!  </a:t>
            </a:r>
            <a:r>
              <a:rPr lang="fr-FR" sz="6600" b="1" u="sng" dirty="0" smtClean="0">
                <a:solidFill>
                  <a:schemeClr val="bg1"/>
                </a:solidFill>
                <a:latin typeface="AngsanaUPC" pitchFamily="18" charset="-34"/>
                <a:cs typeface="AngsanaUPC" pitchFamily="18" charset="-34"/>
              </a:rPr>
              <a:t>&lt;3</a:t>
            </a:r>
            <a:endParaRPr lang="fr-FR" sz="6600" b="1" u="sng" dirty="0">
              <a:solidFill>
                <a:schemeClr val="bg1"/>
              </a:solidFill>
              <a:latin typeface="La Bamba LET" pitchFamily="2" charset="0"/>
            </a:endParaRPr>
          </a:p>
        </p:txBody>
      </p:sp>
      <p:pic>
        <p:nvPicPr>
          <p:cNvPr id="7" name="96b9bc15927100a24d79d418629e7fbf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611560" y="6093296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med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12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6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ZoneTexte 4"/>
          <p:cNvSpPr txBox="1"/>
          <p:nvPr/>
        </p:nvSpPr>
        <p:spPr>
          <a:xfrm>
            <a:off x="467544" y="404664"/>
            <a:ext cx="8136904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400" b="1" i="1" dirty="0" smtClean="0">
                <a:latin typeface="Batang" pitchFamily="18" charset="-127"/>
                <a:ea typeface="Batang" pitchFamily="18" charset="-127"/>
              </a:rPr>
              <a:t>Depuis toujours je rêve de vous faire plaisir, comme vous vous nous faîtes plaisir chaque jour, à nous, vos cinq enfants </a:t>
            </a:r>
            <a:r>
              <a:rPr lang="fr-FR" sz="4400" b="1" i="1" dirty="0" smtClean="0">
                <a:latin typeface="Batang" pitchFamily="18" charset="-127"/>
                <a:ea typeface="Batang" pitchFamily="18" charset="-127"/>
                <a:sym typeface="Wingdings" pitchFamily="2" charset="2"/>
              </a:rPr>
              <a:t>   Je pensais que mon idée était impossible et que je pouvais juste en rêver mais . . . .</a:t>
            </a:r>
            <a:endParaRPr lang="fr-FR" sz="4400" b="1" i="1" dirty="0">
              <a:latin typeface="Batang" pitchFamily="18" charset="-127"/>
              <a:ea typeface="Batang" pitchFamily="18" charset="-127"/>
            </a:endParaRPr>
          </a:p>
        </p:txBody>
      </p:sp>
    </p:spTree>
  </p:cSld>
  <p:clrMapOvr>
    <a:masterClrMapping/>
  </p:clrMapOvr>
  <p:transition spd="med">
    <p:comb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34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ZoneTexte 4"/>
          <p:cNvSpPr txBox="1"/>
          <p:nvPr/>
        </p:nvSpPr>
        <p:spPr>
          <a:xfrm>
            <a:off x="611560" y="476672"/>
            <a:ext cx="8208912" cy="5909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5400" b="1" i="1" dirty="0" smtClean="0">
                <a:latin typeface="Batang" pitchFamily="18" charset="-127"/>
                <a:ea typeface="Batang" pitchFamily="18" charset="-127"/>
              </a:rPr>
              <a:t>On m’a dit que je pouvais, on m’a expliqué certaines choses et on m’a prouvé que rien n’est impossible car quand on veut on peut !! </a:t>
            </a:r>
            <a:r>
              <a:rPr lang="fr-FR" sz="5400" b="1" i="1" dirty="0" smtClean="0">
                <a:latin typeface="Batang" pitchFamily="18" charset="-127"/>
                <a:ea typeface="Batang" pitchFamily="18" charset="-127"/>
                <a:sym typeface="Wingdings" pitchFamily="2" charset="2"/>
              </a:rPr>
              <a:t></a:t>
            </a:r>
            <a:endParaRPr lang="fr-FR" sz="5400" b="1" i="1" dirty="0">
              <a:latin typeface="Batang" pitchFamily="18" charset="-127"/>
              <a:ea typeface="Batang" pitchFamily="18" charset="-127"/>
            </a:endParaRPr>
          </a:p>
        </p:txBody>
      </p:sp>
    </p:spTree>
  </p:cSld>
  <p:clrMapOvr>
    <a:masterClrMapping/>
  </p:clrMapOvr>
  <p:transition spd="med">
    <p:strips dir="r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099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ZoneTexte 6"/>
          <p:cNvSpPr txBox="1"/>
          <p:nvPr/>
        </p:nvSpPr>
        <p:spPr>
          <a:xfrm>
            <a:off x="827584" y="548680"/>
            <a:ext cx="7488832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6000" b="1" i="1" dirty="0" smtClean="0">
                <a:latin typeface="Batang" pitchFamily="18" charset="-127"/>
                <a:ea typeface="Batang" pitchFamily="18" charset="-127"/>
              </a:rPr>
              <a:t>Combien de fois Maman je t’ai dit de te reposer ,de prendre soin de toi, </a:t>
            </a:r>
          </a:p>
          <a:p>
            <a:r>
              <a:rPr lang="fr-FR" sz="6000" b="1" i="1" dirty="0" smtClean="0">
                <a:latin typeface="Batang" pitchFamily="18" charset="-127"/>
                <a:ea typeface="Batang" pitchFamily="18" charset="-127"/>
              </a:rPr>
              <a:t>d’être … </a:t>
            </a:r>
            <a:endParaRPr lang="fr-FR" sz="6000" b="1" i="1" dirty="0">
              <a:latin typeface="Batang" pitchFamily="18" charset="-127"/>
              <a:ea typeface="Batang" pitchFamily="18" charset="-127"/>
            </a:endParaRPr>
          </a:p>
        </p:txBody>
      </p:sp>
    </p:spTree>
  </p:cSld>
  <p:clrMapOvr>
    <a:masterClrMapping/>
  </p:clrMapOvr>
  <p:transition spd="med">
    <p:newsflash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123" name="Picture 3" descr="C:\Users\oceane\Images\75322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diamond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14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68686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ZoneTexte 4"/>
          <p:cNvSpPr txBox="1"/>
          <p:nvPr/>
        </p:nvSpPr>
        <p:spPr>
          <a:xfrm>
            <a:off x="755576" y="620688"/>
            <a:ext cx="7344816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b="1" i="1" dirty="0" smtClean="0">
                <a:latin typeface="Batang" pitchFamily="18" charset="-127"/>
                <a:ea typeface="Batang" pitchFamily="18" charset="-127"/>
              </a:rPr>
              <a:t>Mais comme tu dis tu n’as pas souvent le temps, ni même toi papa … </a:t>
            </a:r>
          </a:p>
          <a:p>
            <a:endParaRPr lang="fr-FR" sz="3600" b="1" i="1" dirty="0" smtClean="0">
              <a:latin typeface="Batang" pitchFamily="18" charset="-127"/>
              <a:ea typeface="Batang" pitchFamily="18" charset="-127"/>
            </a:endParaRPr>
          </a:p>
          <a:p>
            <a:r>
              <a:rPr lang="fr-FR" sz="3600" b="1" i="1" dirty="0" err="1" smtClean="0">
                <a:latin typeface="Batang" pitchFamily="18" charset="-127"/>
                <a:ea typeface="Batang" pitchFamily="18" charset="-127"/>
              </a:rPr>
              <a:t>Ahh</a:t>
            </a:r>
            <a:r>
              <a:rPr lang="fr-FR" sz="3600" b="1" i="1" dirty="0" smtClean="0">
                <a:latin typeface="Batang" pitchFamily="18" charset="-127"/>
                <a:ea typeface="Batang" pitchFamily="18" charset="-127"/>
              </a:rPr>
              <a:t> vous vous demandez bien ce que j’ai organisé hein ??!</a:t>
            </a:r>
          </a:p>
          <a:p>
            <a:endParaRPr lang="fr-FR" sz="3600" b="1" i="1" dirty="0" smtClean="0">
              <a:latin typeface="Batang" pitchFamily="18" charset="-127"/>
              <a:ea typeface="Batang" pitchFamily="18" charset="-127"/>
            </a:endParaRPr>
          </a:p>
          <a:p>
            <a:r>
              <a:rPr lang="fr-FR" sz="3600" b="1" i="1" dirty="0" smtClean="0">
                <a:latin typeface="Batang" pitchFamily="18" charset="-127"/>
                <a:ea typeface="Batang" pitchFamily="18" charset="-127"/>
              </a:rPr>
              <a:t>Et bien avant toute chose faut que vous sachiez que jamais je n’aurai réussie sans eux … </a:t>
            </a:r>
            <a:r>
              <a:rPr lang="fr-FR" sz="3600" b="1" i="1" dirty="0" smtClean="0">
                <a:latin typeface="Batang" pitchFamily="18" charset="-127"/>
                <a:ea typeface="Batang" pitchFamily="18" charset="-127"/>
                <a:sym typeface="Wingdings" pitchFamily="2" charset="2"/>
              </a:rPr>
              <a:t></a:t>
            </a:r>
            <a:endParaRPr lang="fr-FR" sz="3600" b="1" i="1" dirty="0">
              <a:latin typeface="Batang" pitchFamily="18" charset="-127"/>
              <a:ea typeface="Batang" pitchFamily="18" charset="-127"/>
            </a:endParaRPr>
          </a:p>
        </p:txBody>
      </p:sp>
    </p:spTree>
  </p:cSld>
  <p:clrMapOvr>
    <a:masterClrMapping/>
  </p:clrMapOvr>
  <p:transition spd="med">
    <p:blinds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7170" name="Picture 2" descr="C:\Users\oceane\Images\2010-10-27 2777\2777 09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ZoneTexte 5"/>
          <p:cNvSpPr txBox="1"/>
          <p:nvPr/>
        </p:nvSpPr>
        <p:spPr>
          <a:xfrm>
            <a:off x="7452320" y="260648"/>
            <a:ext cx="1512168" cy="57554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8000" b="1" i="1" dirty="0" smtClean="0"/>
              <a:t> </a:t>
            </a:r>
            <a:r>
              <a:rPr lang="fr-FR" sz="7200" b="1" i="1" dirty="0" smtClean="0">
                <a:latin typeface="Batang" pitchFamily="18" charset="-127"/>
                <a:ea typeface="Batang" pitchFamily="18" charset="-127"/>
              </a:rPr>
              <a:t>M</a:t>
            </a:r>
          </a:p>
          <a:p>
            <a:r>
              <a:rPr lang="fr-FR" sz="7200" b="1" i="1" dirty="0" smtClean="0">
                <a:latin typeface="Batang" pitchFamily="18" charset="-127"/>
                <a:ea typeface="Batang" pitchFamily="18" charset="-127"/>
              </a:rPr>
              <a:t> A</a:t>
            </a:r>
          </a:p>
          <a:p>
            <a:r>
              <a:rPr lang="fr-FR" sz="7200" b="1" i="1" dirty="0" smtClean="0">
                <a:latin typeface="Batang" pitchFamily="18" charset="-127"/>
                <a:ea typeface="Batang" pitchFamily="18" charset="-127"/>
              </a:rPr>
              <a:t> L</a:t>
            </a:r>
          </a:p>
          <a:p>
            <a:r>
              <a:rPr lang="fr-FR" sz="7200" b="1" i="1" dirty="0" smtClean="0">
                <a:latin typeface="Batang" pitchFamily="18" charset="-127"/>
                <a:ea typeface="Batang" pitchFamily="18" charset="-127"/>
              </a:rPr>
              <a:t> O</a:t>
            </a:r>
          </a:p>
          <a:p>
            <a:endParaRPr lang="fr-FR" sz="7200" dirty="0">
              <a:latin typeface="Batang" pitchFamily="18" charset="-127"/>
              <a:ea typeface="Batang" pitchFamily="18" charset="-127"/>
            </a:endParaRPr>
          </a:p>
        </p:txBody>
      </p:sp>
    </p:spTree>
  </p:cSld>
  <p:clrMapOvr>
    <a:masterClrMapping/>
  </p:clrMapOvr>
  <p:transition spd="med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067944" y="1484784"/>
            <a:ext cx="1656184" cy="576064"/>
          </a:xfrm>
        </p:spPr>
        <p:txBody>
          <a:bodyPr>
            <a:normAutofit fontScale="90000"/>
          </a:bodyPr>
          <a:lstStyle/>
          <a:p>
            <a:endParaRPr lang="fr-FR" dirty="0"/>
          </a:p>
        </p:txBody>
      </p:sp>
      <p:sp>
        <p:nvSpPr>
          <p:cNvPr id="5" name="ZoneTexte 4"/>
          <p:cNvSpPr txBox="1"/>
          <p:nvPr/>
        </p:nvSpPr>
        <p:spPr>
          <a:xfrm>
            <a:off x="179512" y="764704"/>
            <a:ext cx="280831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8000" b="1" i="1" dirty="0" smtClean="0">
                <a:solidFill>
                  <a:srgbClr val="FFFF00"/>
                </a:solidFill>
                <a:latin typeface="Batang" pitchFamily="18" charset="-127"/>
                <a:ea typeface="Batang" pitchFamily="18" charset="-127"/>
              </a:rPr>
              <a:t>FLA</a:t>
            </a:r>
            <a:endParaRPr lang="fr-FR" sz="8000" b="1" i="1" dirty="0">
              <a:solidFill>
                <a:srgbClr val="FFFF00"/>
              </a:solidFill>
              <a:latin typeface="Batang" pitchFamily="18" charset="-127"/>
              <a:ea typeface="Batang" pitchFamily="18" charset="-127"/>
            </a:endParaRPr>
          </a:p>
        </p:txBody>
      </p:sp>
      <p:pic>
        <p:nvPicPr>
          <p:cNvPr id="1026" name="Picture 2" descr="C:\Users\oceane\Images\087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11760" y="0"/>
            <a:ext cx="4588834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819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ZoneTexte 4"/>
          <p:cNvSpPr txBox="1"/>
          <p:nvPr/>
        </p:nvSpPr>
        <p:spPr>
          <a:xfrm>
            <a:off x="1403648" y="6021288"/>
            <a:ext cx="63367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b="1" i="1" dirty="0" smtClean="0">
                <a:latin typeface="Batang" pitchFamily="18" charset="-127"/>
                <a:ea typeface="Batang" pitchFamily="18" charset="-127"/>
              </a:rPr>
              <a:t>ESTELLE ET SEBASTIEN</a:t>
            </a:r>
            <a:endParaRPr lang="fr-FR" sz="3600" b="1" i="1" dirty="0">
              <a:latin typeface="Batang" pitchFamily="18" charset="-127"/>
              <a:ea typeface="Batang" pitchFamily="18" charset="-127"/>
            </a:endParaRPr>
          </a:p>
        </p:txBody>
      </p:sp>
    </p:spTree>
  </p:cSld>
  <p:clrMapOvr>
    <a:masterClrMapping/>
  </p:clrMapOvr>
  <p:transition spd="med"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21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ZoneTexte 4"/>
          <p:cNvSpPr txBox="1"/>
          <p:nvPr/>
        </p:nvSpPr>
        <p:spPr>
          <a:xfrm>
            <a:off x="683568" y="0"/>
            <a:ext cx="784887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6600" b="1" i="1" dirty="0" smtClean="0">
                <a:latin typeface="Batang" pitchFamily="18" charset="-127"/>
                <a:ea typeface="Batang" pitchFamily="18" charset="-127"/>
              </a:rPr>
              <a:t>MARIE ET YAYA </a:t>
            </a:r>
            <a:endParaRPr lang="fr-FR" sz="6600" b="1" i="1" dirty="0">
              <a:latin typeface="Batang" pitchFamily="18" charset="-127"/>
              <a:ea typeface="Batang" pitchFamily="18" charset="-127"/>
            </a:endParaRPr>
          </a:p>
        </p:txBody>
      </p:sp>
    </p:spTree>
  </p:cSld>
  <p:clrMapOvr>
    <a:masterClrMapping/>
  </p:clrMapOvr>
  <p:transition spd="med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1024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ZoneTexte 4"/>
          <p:cNvSpPr txBox="1"/>
          <p:nvPr/>
        </p:nvSpPr>
        <p:spPr>
          <a:xfrm>
            <a:off x="1691680" y="188640"/>
            <a:ext cx="633670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800" b="1" i="1" dirty="0" smtClean="0">
                <a:latin typeface="Batang" pitchFamily="18" charset="-127"/>
                <a:ea typeface="Batang" pitchFamily="18" charset="-127"/>
              </a:rPr>
              <a:t>NELLY ET RICHARD </a:t>
            </a:r>
            <a:endParaRPr lang="fr-FR" sz="4800" b="1" i="1" dirty="0">
              <a:latin typeface="Batang" pitchFamily="18" charset="-127"/>
              <a:ea typeface="Batang" pitchFamily="18" charset="-127"/>
            </a:endParaRPr>
          </a:p>
        </p:txBody>
      </p:sp>
    </p:spTree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1126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ZoneTexte 4"/>
          <p:cNvSpPr txBox="1"/>
          <p:nvPr/>
        </p:nvSpPr>
        <p:spPr>
          <a:xfrm>
            <a:off x="1187624" y="5661248"/>
            <a:ext cx="640871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800" b="1" i="1" dirty="0" smtClean="0">
                <a:latin typeface="Batang" pitchFamily="18" charset="-127"/>
                <a:ea typeface="Batang" pitchFamily="18" charset="-127"/>
              </a:rPr>
              <a:t>BASTIEN ET FANIE </a:t>
            </a:r>
            <a:endParaRPr lang="fr-FR" sz="4800" b="1" i="1" dirty="0">
              <a:latin typeface="Batang" pitchFamily="18" charset="-127"/>
              <a:ea typeface="Batang" pitchFamily="18" charset="-127"/>
            </a:endParaRPr>
          </a:p>
        </p:txBody>
      </p:sp>
    </p:spTree>
  </p:cSld>
  <p:clrMapOvr>
    <a:masterClrMapping/>
  </p:clrMapOvr>
  <p:transition spd="med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1229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ZoneTexte 4"/>
          <p:cNvSpPr txBox="1"/>
          <p:nvPr/>
        </p:nvSpPr>
        <p:spPr>
          <a:xfrm>
            <a:off x="1115616" y="5949280"/>
            <a:ext cx="662473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400" b="1" i="1" dirty="0" smtClean="0">
                <a:latin typeface="Batang" pitchFamily="18" charset="-127"/>
                <a:ea typeface="Batang" pitchFamily="18" charset="-127"/>
              </a:rPr>
              <a:t>NATHALIE ET MYRIAM </a:t>
            </a:r>
            <a:endParaRPr lang="fr-FR" sz="4400" b="1" i="1" dirty="0">
              <a:latin typeface="Batang" pitchFamily="18" charset="-127"/>
              <a:ea typeface="Batang" pitchFamily="18" charset="-127"/>
            </a:endParaRPr>
          </a:p>
        </p:txBody>
      </p:sp>
    </p:spTree>
  </p:cSld>
  <p:clrMapOvr>
    <a:masterClrMapping/>
  </p:clrMapOvr>
  <p:transition spd="med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860032" y="2060848"/>
            <a:ext cx="576064" cy="1224136"/>
          </a:xfrm>
        </p:spPr>
        <p:txBody>
          <a:bodyPr/>
          <a:lstStyle/>
          <a:p>
            <a:endParaRPr lang="fr-FR" dirty="0"/>
          </a:p>
        </p:txBody>
      </p:sp>
      <p:pic>
        <p:nvPicPr>
          <p:cNvPr id="1331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35696" y="0"/>
            <a:ext cx="51435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ZoneTexte 4"/>
          <p:cNvSpPr txBox="1"/>
          <p:nvPr/>
        </p:nvSpPr>
        <p:spPr>
          <a:xfrm>
            <a:off x="683568" y="5733256"/>
            <a:ext cx="813690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5400" b="1" i="1" dirty="0" smtClean="0">
                <a:solidFill>
                  <a:schemeClr val="bg1"/>
                </a:solidFill>
                <a:latin typeface="Batang" pitchFamily="18" charset="-127"/>
                <a:ea typeface="Batang" pitchFamily="18" charset="-127"/>
              </a:rPr>
              <a:t>PASCAL ET CELINE</a:t>
            </a:r>
            <a:endParaRPr lang="fr-FR" sz="5400" b="1" i="1" dirty="0">
              <a:solidFill>
                <a:schemeClr val="bg1"/>
              </a:solidFill>
              <a:latin typeface="Batang" pitchFamily="18" charset="-127"/>
              <a:ea typeface="Batang" pitchFamily="18" charset="-127"/>
            </a:endParaRPr>
          </a:p>
        </p:txBody>
      </p:sp>
    </p:spTree>
  </p:cSld>
  <p:clrMapOvr>
    <a:masterClrMapping/>
  </p:clrMapOvr>
  <p:transition spd="med">
    <p:strips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143001" y="0"/>
            <a:ext cx="10287001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ZoneTexte 4"/>
          <p:cNvSpPr txBox="1"/>
          <p:nvPr/>
        </p:nvSpPr>
        <p:spPr>
          <a:xfrm>
            <a:off x="467544" y="908720"/>
            <a:ext cx="410445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5400" dirty="0" smtClean="0"/>
              <a:t>SANDRINE</a:t>
            </a:r>
            <a:endParaRPr lang="fr-FR" sz="5400" dirty="0"/>
          </a:p>
        </p:txBody>
      </p:sp>
    </p:spTree>
  </p:cSld>
  <p:clrMapOvr>
    <a:masterClrMapping/>
  </p:clrMapOvr>
  <p:transition spd="med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ZoneTexte 4"/>
          <p:cNvSpPr txBox="1"/>
          <p:nvPr/>
        </p:nvSpPr>
        <p:spPr>
          <a:xfrm>
            <a:off x="467544" y="692696"/>
            <a:ext cx="259228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800" dirty="0" smtClean="0"/>
              <a:t>VIRGINIE</a:t>
            </a:r>
            <a:endParaRPr lang="fr-FR" sz="4800" dirty="0"/>
          </a:p>
        </p:txBody>
      </p:sp>
    </p:spTree>
  </p:cSld>
  <p:clrMapOvr>
    <a:masterClrMapping/>
  </p:clrMapOvr>
  <p:transition spd="med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95536" y="1772816"/>
            <a:ext cx="8229600" cy="1143000"/>
          </a:xfrm>
        </p:spPr>
        <p:txBody>
          <a:bodyPr/>
          <a:lstStyle/>
          <a:p>
            <a:endParaRPr lang="fr-FR" dirty="0"/>
          </a:p>
        </p:txBody>
      </p:sp>
      <p:pic>
        <p:nvPicPr>
          <p:cNvPr id="2050" name="Picture 2" descr="C:\Users\oceane\Images\225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32656"/>
            <a:ext cx="9144000" cy="6100763"/>
          </a:xfrm>
          <a:prstGeom prst="rect">
            <a:avLst/>
          </a:prstGeom>
          <a:noFill/>
        </p:spPr>
      </p:pic>
      <p:sp>
        <p:nvSpPr>
          <p:cNvPr id="8" name="ZoneTexte 7"/>
          <p:cNvSpPr txBox="1"/>
          <p:nvPr/>
        </p:nvSpPr>
        <p:spPr>
          <a:xfrm>
            <a:off x="4572000" y="620688"/>
            <a:ext cx="424847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6000" dirty="0" smtClean="0">
                <a:latin typeface="ParkAvenue BT" pitchFamily="66" charset="0"/>
              </a:rPr>
              <a:t>Vivi et Jean </a:t>
            </a:r>
            <a:endParaRPr lang="fr-FR" sz="6000" dirty="0">
              <a:latin typeface="ParkAvenue BT" pitchFamily="66" charset="0"/>
            </a:endParaRPr>
          </a:p>
        </p:txBody>
      </p:sp>
    </p:spTree>
  </p:cSld>
  <p:clrMapOvr>
    <a:masterClrMapping/>
  </p:clrMapOvr>
  <p:transition spd="med">
    <p:pull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1638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44001" cy="60932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ZoneTexte 4"/>
          <p:cNvSpPr txBox="1"/>
          <p:nvPr/>
        </p:nvSpPr>
        <p:spPr>
          <a:xfrm>
            <a:off x="1691680" y="6027003"/>
            <a:ext cx="64807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800" b="1" i="1" dirty="0" smtClean="0">
                <a:solidFill>
                  <a:schemeClr val="bg1"/>
                </a:solidFill>
                <a:latin typeface="Batang" pitchFamily="18" charset="-127"/>
                <a:ea typeface="Batang" pitchFamily="18" charset="-127"/>
              </a:rPr>
              <a:t>VERO ET MIKE </a:t>
            </a:r>
            <a:endParaRPr lang="fr-FR" sz="4800" b="1" i="1" dirty="0">
              <a:solidFill>
                <a:schemeClr val="bg1"/>
              </a:solidFill>
              <a:latin typeface="Batang" pitchFamily="18" charset="-127"/>
              <a:ea typeface="Batang" pitchFamily="18" charset="-127"/>
            </a:endParaRPr>
          </a:p>
        </p:txBody>
      </p:sp>
    </p:spTree>
  </p:cSld>
  <p:clrMapOvr>
    <a:masterClrMapping/>
  </p:clrMapOvr>
  <p:transition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1026" name="Picture 2" descr="F:\Creation\papimamie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ZoneTexte 4"/>
          <p:cNvSpPr txBox="1"/>
          <p:nvPr/>
        </p:nvSpPr>
        <p:spPr>
          <a:xfrm>
            <a:off x="2339752" y="5949280"/>
            <a:ext cx="446449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4400" dirty="0" smtClean="0">
                <a:solidFill>
                  <a:schemeClr val="bg1"/>
                </a:solidFill>
                <a:latin typeface="+mj-lt"/>
              </a:rPr>
              <a:t>PAPI ET MAMIE</a:t>
            </a:r>
          </a:p>
        </p:txBody>
      </p:sp>
    </p:spTree>
  </p:cSld>
  <p:clrMapOvr>
    <a:masterClrMapping/>
  </p:clrMapOvr>
  <p:transition spd="med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1026" name="Picture 2" descr="F:\DCIM\100KZ915\100_3673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ZoneTexte 4"/>
          <p:cNvSpPr txBox="1"/>
          <p:nvPr/>
        </p:nvSpPr>
        <p:spPr>
          <a:xfrm>
            <a:off x="827584" y="5301208"/>
            <a:ext cx="756084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6000" dirty="0" smtClean="0"/>
              <a:t>KARINE ET STEPHANE</a:t>
            </a:r>
            <a:endParaRPr lang="fr-FR" sz="6000" dirty="0"/>
          </a:p>
        </p:txBody>
      </p:sp>
    </p:spTree>
  </p:cSld>
  <p:clrMapOvr>
    <a:masterClrMapping/>
  </p:clrMapOvr>
  <p:transition spd="med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644008" y="274638"/>
            <a:ext cx="576064" cy="706090"/>
          </a:xfrm>
        </p:spPr>
        <p:txBody>
          <a:bodyPr>
            <a:normAutofit fontScale="90000"/>
          </a:bodyPr>
          <a:lstStyle/>
          <a:p>
            <a:endParaRPr lang="fr-FR" dirty="0"/>
          </a:p>
        </p:txBody>
      </p:sp>
      <p:pic>
        <p:nvPicPr>
          <p:cNvPr id="19458" name="Picture 2" descr="C:\Users\oceane\Images\cousin(e)s\anca 210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1720" y="0"/>
            <a:ext cx="5143500" cy="6858000"/>
          </a:xfrm>
          <a:prstGeom prst="rect">
            <a:avLst/>
          </a:prstGeom>
          <a:noFill/>
        </p:spPr>
      </p:pic>
      <p:sp>
        <p:nvSpPr>
          <p:cNvPr id="6" name="ZoneTexte 5"/>
          <p:cNvSpPr txBox="1"/>
          <p:nvPr/>
        </p:nvSpPr>
        <p:spPr>
          <a:xfrm>
            <a:off x="2843808" y="5661248"/>
            <a:ext cx="338437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400" b="1" i="1" dirty="0" smtClean="0">
                <a:solidFill>
                  <a:schemeClr val="bg1"/>
                </a:solidFill>
                <a:latin typeface="Batang" pitchFamily="18" charset="-127"/>
                <a:ea typeface="Batang" pitchFamily="18" charset="-127"/>
              </a:rPr>
              <a:t>KEVIN</a:t>
            </a:r>
            <a:endParaRPr lang="fr-FR" sz="4400" b="1" i="1" dirty="0">
              <a:solidFill>
                <a:schemeClr val="bg1"/>
              </a:solidFill>
              <a:latin typeface="Batang" pitchFamily="18" charset="-127"/>
              <a:ea typeface="Batang" pitchFamily="18" charset="-127"/>
            </a:endParaRPr>
          </a:p>
        </p:txBody>
      </p:sp>
    </p:spTree>
  </p:cSld>
  <p:clrMapOvr>
    <a:masterClrMapping/>
  </p:clrMapOvr>
  <p:transition spd="med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2150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ZoneTexte 4"/>
          <p:cNvSpPr txBox="1"/>
          <p:nvPr/>
        </p:nvSpPr>
        <p:spPr>
          <a:xfrm>
            <a:off x="395536" y="548680"/>
            <a:ext cx="3888432" cy="5909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5400" b="1" i="1" dirty="0" smtClean="0">
                <a:latin typeface="Batang" pitchFamily="18" charset="-127"/>
                <a:ea typeface="Batang" pitchFamily="18" charset="-127"/>
              </a:rPr>
              <a:t>Je n’aurais jamais réussi sans eux, et ils m’ont aidé pour </a:t>
            </a:r>
            <a:r>
              <a:rPr lang="fr-FR" sz="5400" b="1" i="1" u="sng" dirty="0" smtClean="0">
                <a:latin typeface="Batang" pitchFamily="18" charset="-127"/>
                <a:ea typeface="Batang" pitchFamily="18" charset="-127"/>
              </a:rPr>
              <a:t>VOUS </a:t>
            </a:r>
            <a:r>
              <a:rPr lang="fr-FR" sz="5400" b="1" i="1" dirty="0" smtClean="0">
                <a:latin typeface="Batang" pitchFamily="18" charset="-127"/>
                <a:ea typeface="Batang" pitchFamily="18" charset="-127"/>
              </a:rPr>
              <a:t>!!!</a:t>
            </a:r>
            <a:endParaRPr lang="fr-FR" sz="5400" b="1" i="1" dirty="0">
              <a:latin typeface="Batang" pitchFamily="18" charset="-127"/>
              <a:ea typeface="Batang" pitchFamily="18" charset="-127"/>
            </a:endParaRPr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286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ZoneTexte 4"/>
          <p:cNvSpPr txBox="1"/>
          <p:nvPr/>
        </p:nvSpPr>
        <p:spPr>
          <a:xfrm>
            <a:off x="395536" y="2492896"/>
            <a:ext cx="8064896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b="1" i="1" dirty="0" smtClean="0">
                <a:latin typeface="Batang" pitchFamily="18" charset="-127"/>
                <a:ea typeface="Batang" pitchFamily="18" charset="-127"/>
              </a:rPr>
              <a:t>VOUS POUVEZ LEUR DIRE A TOUS UN ENORME MERCI CAR JE N’AURAI JAMAIS PU REALISER MON PROJET SANS EUX !! ET MEME MOI JE LEUR DIS :</a:t>
            </a:r>
            <a:endParaRPr lang="fr-FR" sz="3600" b="1" i="1" dirty="0">
              <a:latin typeface="Batang" pitchFamily="18" charset="-127"/>
              <a:ea typeface="Batang" pitchFamily="18" charset="-127"/>
            </a:endParaRPr>
          </a:p>
        </p:txBody>
      </p:sp>
    </p:spTree>
  </p:cSld>
  <p:clrMapOvr>
    <a:masterClrMapping/>
  </p:clrMapOvr>
  <p:transition spd="med">
    <p:wip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296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0"/>
            <a:ext cx="8460432" cy="6764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wheel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2050" name="Picture 2" descr="C:\Users\oceane\Images\2010-10-27 2777\2777 499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ZoneTexte 4"/>
          <p:cNvSpPr txBox="1"/>
          <p:nvPr/>
        </p:nvSpPr>
        <p:spPr>
          <a:xfrm>
            <a:off x="467544" y="764704"/>
            <a:ext cx="1368152" cy="51706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6600" b="1" i="1" dirty="0" smtClean="0">
                <a:latin typeface="Batang" pitchFamily="18" charset="-127"/>
                <a:ea typeface="Batang" pitchFamily="18" charset="-127"/>
              </a:rPr>
              <a:t>M</a:t>
            </a:r>
          </a:p>
          <a:p>
            <a:r>
              <a:rPr lang="fr-FR" sz="6600" b="1" i="1" dirty="0" smtClean="0">
                <a:latin typeface="Batang" pitchFamily="18" charset="-127"/>
                <a:ea typeface="Batang" pitchFamily="18" charset="-127"/>
              </a:rPr>
              <a:t>A</a:t>
            </a:r>
          </a:p>
          <a:p>
            <a:r>
              <a:rPr lang="fr-FR" sz="6600" b="1" i="1" dirty="0" smtClean="0">
                <a:latin typeface="Batang" pitchFamily="18" charset="-127"/>
                <a:ea typeface="Batang" pitchFamily="18" charset="-127"/>
              </a:rPr>
              <a:t>M</a:t>
            </a:r>
          </a:p>
          <a:p>
            <a:r>
              <a:rPr lang="fr-FR" sz="6600" b="1" i="1" dirty="0" smtClean="0">
                <a:latin typeface="Batang" pitchFamily="18" charset="-127"/>
                <a:ea typeface="Batang" pitchFamily="18" charset="-127"/>
              </a:rPr>
              <a:t>A</a:t>
            </a:r>
          </a:p>
          <a:p>
            <a:r>
              <a:rPr lang="fr-FR" sz="6600" b="1" i="1" dirty="0" smtClean="0">
                <a:latin typeface="Batang" pitchFamily="18" charset="-127"/>
                <a:ea typeface="Batang" pitchFamily="18" charset="-127"/>
              </a:rPr>
              <a:t>N</a:t>
            </a:r>
            <a:endParaRPr lang="fr-FR" sz="6600" b="1" i="1" dirty="0">
              <a:latin typeface="Batang" pitchFamily="18" charset="-127"/>
              <a:ea typeface="Batang" pitchFamily="18" charset="-127"/>
            </a:endParaRPr>
          </a:p>
        </p:txBody>
      </p:sp>
    </p:spTree>
  </p:cSld>
  <p:clrMapOvr>
    <a:masterClrMapping/>
  </p:clrMapOvr>
  <p:transition spd="med">
    <p:wipe dir="d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3074" name="Picture 2" descr="C:\Users\oceane\Images\2010-10-27 2777\2777 540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wedg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098" name="Picture 2" descr="C:\Users\oceane\Images\maman et papa\100_0062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pull dir="d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123" name="Picture 3" descr="C:\Users\oceane\Images\maman et papa\kkk 006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wip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146" name="Picture 2" descr="C:\Users\oceane\Images\maman et papa\anca 106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ZoneTexte 3"/>
          <p:cNvSpPr txBox="1"/>
          <p:nvPr/>
        </p:nvSpPr>
        <p:spPr>
          <a:xfrm>
            <a:off x="5004048" y="1772816"/>
            <a:ext cx="413995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 smtClean="0">
                <a:latin typeface="Batang" pitchFamily="18" charset="-127"/>
                <a:ea typeface="Batang" pitchFamily="18" charset="-127"/>
              </a:rPr>
              <a:t>J’espère devenir la femme aussi forte que tu es, mon modèle, ma fierté, mon sang, ma chair, mon cœur mais avant tout ma maman &lt;3 </a:t>
            </a:r>
            <a:endParaRPr lang="fr-FR" sz="2400" b="1" i="1" dirty="0">
              <a:latin typeface="Batang" pitchFamily="18" charset="-127"/>
              <a:ea typeface="Batang" pitchFamily="18" charset="-127"/>
            </a:endParaRPr>
          </a:p>
        </p:txBody>
      </p:sp>
    </p:spTree>
  </p:cSld>
  <p:clrMapOvr>
    <a:masterClrMapping/>
  </p:clrMapOvr>
  <p:transition spd="med">
    <p:zoom dir="in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7170" name="Picture 2" descr="C:\Users\oceane\Images\maman et papa\anca 442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ZoneTexte 4"/>
          <p:cNvSpPr txBox="1"/>
          <p:nvPr/>
        </p:nvSpPr>
        <p:spPr>
          <a:xfrm>
            <a:off x="6444208" y="764704"/>
            <a:ext cx="1656184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7200" b="1" i="1" dirty="0" smtClean="0">
                <a:solidFill>
                  <a:schemeClr val="bg1"/>
                </a:solidFill>
                <a:latin typeface="Batang" pitchFamily="18" charset="-127"/>
                <a:ea typeface="Batang" pitchFamily="18" charset="-127"/>
              </a:rPr>
              <a:t>P</a:t>
            </a:r>
          </a:p>
          <a:p>
            <a:r>
              <a:rPr lang="fr-FR" sz="7200" b="1" i="1" dirty="0" smtClean="0">
                <a:solidFill>
                  <a:schemeClr val="bg1"/>
                </a:solidFill>
                <a:latin typeface="Batang" pitchFamily="18" charset="-127"/>
                <a:ea typeface="Batang" pitchFamily="18" charset="-127"/>
              </a:rPr>
              <a:t>A</a:t>
            </a:r>
          </a:p>
          <a:p>
            <a:r>
              <a:rPr lang="fr-FR" sz="7200" b="1" i="1" dirty="0" smtClean="0">
                <a:solidFill>
                  <a:schemeClr val="bg1"/>
                </a:solidFill>
                <a:latin typeface="Batang" pitchFamily="18" charset="-127"/>
                <a:ea typeface="Batang" pitchFamily="18" charset="-127"/>
              </a:rPr>
              <a:t>P</a:t>
            </a:r>
          </a:p>
          <a:p>
            <a:r>
              <a:rPr lang="fr-FR" sz="7200" b="1" i="1" dirty="0" smtClean="0">
                <a:solidFill>
                  <a:schemeClr val="bg1"/>
                </a:solidFill>
                <a:latin typeface="Batang" pitchFamily="18" charset="-127"/>
                <a:ea typeface="Batang" pitchFamily="18" charset="-127"/>
              </a:rPr>
              <a:t>A</a:t>
            </a:r>
            <a:endParaRPr lang="fr-FR" sz="7200" b="1" i="1" dirty="0">
              <a:solidFill>
                <a:schemeClr val="bg1"/>
              </a:solidFill>
              <a:latin typeface="Batang" pitchFamily="18" charset="-127"/>
              <a:ea typeface="Batang" pitchFamily="18" charset="-127"/>
            </a:endParaRPr>
          </a:p>
        </p:txBody>
      </p:sp>
    </p:spTree>
  </p:cSld>
  <p:clrMapOvr>
    <a:masterClrMapping/>
  </p:clrMapOvr>
  <p:transition spd="med">
    <p:strips dir="ru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8194" name="Picture 2" descr="C:\Users\oceane\Images\maman et papa\apareil tof maman 132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split dir="in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218" name="Picture 2" descr="C:\Users\oceane\Images\maman et papa\apareiltof 044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newsflash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10242" name="Picture 2" descr="C:\Users\oceane\Images\maman et papa\mee 069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ZoneTexte 3"/>
          <p:cNvSpPr txBox="1"/>
          <p:nvPr/>
        </p:nvSpPr>
        <p:spPr>
          <a:xfrm>
            <a:off x="5436096" y="1844824"/>
            <a:ext cx="338437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i="1" dirty="0" smtClean="0">
                <a:latin typeface="Batang" pitchFamily="18" charset="-127"/>
                <a:ea typeface="Batang" pitchFamily="18" charset="-127"/>
              </a:rPr>
              <a:t>Sache que tu resteras le seul et unique homme de ma vie, de ma naissance jusqu’à la fin des temps &lt;3 </a:t>
            </a:r>
          </a:p>
        </p:txBody>
      </p:sp>
    </p:spTree>
  </p:cSld>
  <p:clrMapOvr>
    <a:masterClrMapping/>
  </p:clrMapOvr>
  <p:transition spd="med">
    <p:zo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11266" name="Picture 2" descr="C:\Users\oceane\Images\maman et papa\100_0112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circl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914399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ZoneTexte 5"/>
          <p:cNvSpPr txBox="1"/>
          <p:nvPr/>
        </p:nvSpPr>
        <p:spPr>
          <a:xfrm>
            <a:off x="395536" y="260648"/>
            <a:ext cx="8136904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800" b="1" i="1" dirty="0" smtClean="0">
                <a:latin typeface="Batang" pitchFamily="18" charset="-127"/>
                <a:ea typeface="Batang" pitchFamily="18" charset="-127"/>
              </a:rPr>
              <a:t>ET PUIS </a:t>
            </a:r>
            <a:r>
              <a:rPr lang="fr-FR" sz="4800" b="1" i="1" u="sng" dirty="0" smtClean="0">
                <a:latin typeface="Batang" pitchFamily="18" charset="-127"/>
                <a:ea typeface="Batang" pitchFamily="18" charset="-127"/>
              </a:rPr>
              <a:t>VOUS</a:t>
            </a:r>
            <a:r>
              <a:rPr lang="fr-FR" sz="4800" b="1" i="1" dirty="0" smtClean="0">
                <a:latin typeface="Batang" pitchFamily="18" charset="-127"/>
                <a:ea typeface="Batang" pitchFamily="18" charset="-127"/>
              </a:rPr>
              <a:t> ET VOS DELIRES  </a:t>
            </a:r>
            <a:r>
              <a:rPr lang="fr-FR" sz="4800" b="1" i="1" dirty="0" smtClean="0">
                <a:latin typeface="Batang" pitchFamily="18" charset="-127"/>
                <a:ea typeface="Batang" pitchFamily="18" charset="-127"/>
                <a:sym typeface="Wingdings" pitchFamily="2" charset="2"/>
              </a:rPr>
              <a:t></a:t>
            </a:r>
          </a:p>
          <a:p>
            <a:endParaRPr lang="fr-FR" sz="4800" b="1" i="1" dirty="0" smtClean="0">
              <a:latin typeface="Batang" pitchFamily="18" charset="-127"/>
              <a:ea typeface="Batang" pitchFamily="18" charset="-127"/>
              <a:sym typeface="Wingdings" pitchFamily="2" charset="2"/>
            </a:endParaRPr>
          </a:p>
          <a:p>
            <a:endParaRPr lang="fr-FR" sz="4800" b="1" i="1" dirty="0" smtClean="0">
              <a:latin typeface="Batang" pitchFamily="18" charset="-127"/>
              <a:ea typeface="Batang" pitchFamily="18" charset="-127"/>
              <a:sym typeface="Wingdings" pitchFamily="2" charset="2"/>
            </a:endParaRPr>
          </a:p>
          <a:p>
            <a:r>
              <a:rPr lang="fr-FR" sz="4800" b="1" i="1" dirty="0" smtClean="0">
                <a:latin typeface="Batang" pitchFamily="18" charset="-127"/>
                <a:ea typeface="Batang" pitchFamily="18" charset="-127"/>
                <a:sym typeface="Wingdings" pitchFamily="2" charset="2"/>
              </a:rPr>
              <a:t>ATENTION : </a:t>
            </a:r>
          </a:p>
          <a:p>
            <a:r>
              <a:rPr lang="fr-FR" sz="4800" b="1" i="1" dirty="0" smtClean="0">
                <a:latin typeface="Batang" pitchFamily="18" charset="-127"/>
                <a:ea typeface="Batang" pitchFamily="18" charset="-127"/>
                <a:sym typeface="Wingdings" pitchFamily="2" charset="2"/>
              </a:rPr>
              <a:t>CERTAINES IMAGES SONT CHOQUANTES MDRRRR !!!!</a:t>
            </a:r>
          </a:p>
        </p:txBody>
      </p:sp>
    </p:spTree>
  </p:cSld>
  <p:clrMapOvr>
    <a:masterClrMapping/>
  </p:clrMapOvr>
  <p:transition spd="med">
    <p:plus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12290" name="Picture 2" descr="C:\Users\oceane\Images\maman et papa\telmaman 13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13314" name="Picture 2" descr="C:\Users\oceane\Images\maman et papa\kkk 005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14338" name="Picture 2" descr="C:\Users\oceane\Images\maman et papa\new port 00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332656"/>
            <a:ext cx="8128000" cy="6096000"/>
          </a:xfrm>
          <a:prstGeom prst="rect">
            <a:avLst/>
          </a:prstGeom>
          <a:noFill/>
        </p:spPr>
      </p:pic>
      <p:pic>
        <p:nvPicPr>
          <p:cNvPr id="14339" name="Picture 3" descr="C:\Users\oceane\Images\maman et papa\new port 00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332656"/>
            <a:ext cx="8128000" cy="6096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15362" name="Picture 2" descr="C:\Users\oceane\Images\maman et papa\new port 004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03648" y="1340768"/>
            <a:ext cx="6034617" cy="452596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16386" name="Picture 2" descr="C:\Users\oceane\Images\dosier photo\vacancenbelgike\photo\20090819_12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17410" name="Picture 2" descr="C:\Users\oceane\Images\dosier photo\vacancenbelgike\photo\20090819_13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18434" name="Picture 2" descr="C:\Users\oceane\Images\dosier photo\vacancenbelgike\photo\20090819_48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19458" name="Picture 2" descr="C:\Users\oceane\Images\dosier photo\vacancenbelgike\photo\20090819_50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>
                <a:solidFill>
                  <a:schemeClr val="bg1"/>
                </a:solidFill>
              </a:rPr>
              <a:t>&lt;3&lt;3&lt;3&lt;3&lt;3&lt;3&lt;3&lt;3&lt;3&lt;3&lt;3&lt;3&lt;3&lt;3</a:t>
            </a:r>
            <a:endParaRPr lang="fr-FR" dirty="0">
              <a:solidFill>
                <a:schemeClr val="bg1"/>
              </a:solidFill>
            </a:endParaRPr>
          </a:p>
        </p:txBody>
      </p:sp>
      <p:pic>
        <p:nvPicPr>
          <p:cNvPr id="20482" name="Picture 2" descr="C:\Users\oceane\Images\dosier photo\vacancenbelgike\paris\20090815_20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1628800"/>
            <a:ext cx="3394472" cy="4525963"/>
          </a:xfrm>
          <a:prstGeom prst="rect">
            <a:avLst/>
          </a:prstGeom>
          <a:noFill/>
        </p:spPr>
      </p:pic>
      <p:pic>
        <p:nvPicPr>
          <p:cNvPr id="20483" name="Picture 3" descr="C:\Users\oceane\Images\dosier photo\vacancenbelgike\paris\20090815_1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11960" y="1484784"/>
            <a:ext cx="3528392" cy="470452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22530" name="Picture 2" descr="C:\Users\oceane\Images\maman et papa\kj 067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23554" name="Picture 2" descr="C:\Users\oceane\Images\maman et papa\kj 070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24578" name="Picture 2" descr="C:\Users\oceane\Images\maman et papa\100_000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25602" name="Picture 2" descr="C:\Users\oceane\Images\maman et papa\anca 330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26626" name="Picture 2" descr="C:\Users\oceane\Images\maman et papa\kj 029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27650" name="Picture 2" descr="C:\Users\oceane\Images\maman et papa\kj 073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67544" y="1556792"/>
            <a:ext cx="8229600" cy="1143000"/>
          </a:xfrm>
        </p:spPr>
        <p:txBody>
          <a:bodyPr/>
          <a:lstStyle/>
          <a:p>
            <a:endParaRPr lang="fr-FR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21506"/>
            <a:ext cx="9144000" cy="62364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ZoneTexte 4"/>
          <p:cNvSpPr txBox="1"/>
          <p:nvPr/>
        </p:nvSpPr>
        <p:spPr>
          <a:xfrm>
            <a:off x="755576" y="0"/>
            <a:ext cx="756084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i="1" dirty="0" smtClean="0">
                <a:solidFill>
                  <a:schemeClr val="bg1"/>
                </a:solidFill>
                <a:latin typeface="Batang" pitchFamily="18" charset="-127"/>
                <a:ea typeface="Batang" pitchFamily="18" charset="-127"/>
              </a:rPr>
              <a:t>Puis un jour vous avez décidé de vous unir pour la vie, le 21 aout 2004. </a:t>
            </a:r>
            <a:endParaRPr lang="fr-FR" sz="3200" b="1" i="1" dirty="0">
              <a:solidFill>
                <a:schemeClr val="bg1"/>
              </a:solidFill>
              <a:latin typeface="Batang" pitchFamily="18" charset="-127"/>
              <a:ea typeface="Batang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rgbClr val="DDEBCF"/>
            </a:gs>
            <a:gs pos="50000">
              <a:srgbClr val="9CB86E"/>
            </a:gs>
            <a:gs pos="72000">
              <a:srgbClr val="00B050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 flipV="1">
            <a:off x="395536" y="2204864"/>
            <a:ext cx="3682752" cy="139154"/>
          </a:xfrm>
        </p:spPr>
        <p:txBody>
          <a:bodyPr>
            <a:normAutofit fontScale="90000"/>
          </a:bodyPr>
          <a:lstStyle/>
          <a:p>
            <a:endParaRPr lang="fr-FR" dirty="0"/>
          </a:p>
        </p:txBody>
      </p:sp>
      <p:pic>
        <p:nvPicPr>
          <p:cNvPr id="3074" name="Picture 2" descr="C:\Users\oceane\Images\2010-08-21 21 08 10\21 08 10 084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5132070" cy="6858000"/>
          </a:xfrm>
          <a:prstGeom prst="rect">
            <a:avLst/>
          </a:prstGeom>
          <a:noFill/>
        </p:spPr>
      </p:pic>
      <p:sp>
        <p:nvSpPr>
          <p:cNvPr id="5" name="ZoneTexte 4"/>
          <p:cNvSpPr txBox="1"/>
          <p:nvPr/>
        </p:nvSpPr>
        <p:spPr>
          <a:xfrm>
            <a:off x="5436096" y="620688"/>
            <a:ext cx="3707904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i="1" dirty="0" smtClean="0">
                <a:latin typeface="Batang" pitchFamily="18" charset="-127"/>
                <a:ea typeface="Batang" pitchFamily="18" charset="-127"/>
              </a:rPr>
              <a:t>Papa, maman, aucun mot ne sera aussi fort et aussi explicite  juste pour vous dire à quel point je vous aime et que je ferai n’importe quoi pour vous &lt;3</a:t>
            </a:r>
            <a:endParaRPr lang="fr-FR" sz="3200" b="1" i="1" dirty="0">
              <a:latin typeface="Batang" pitchFamily="18" charset="-127"/>
              <a:ea typeface="Batang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56000">
              <a:srgbClr val="00B050"/>
            </a:gs>
            <a:gs pos="50000">
              <a:srgbClr val="9CB86E"/>
            </a:gs>
            <a:gs pos="72000">
              <a:srgbClr val="00B050"/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1268760"/>
            <a:ext cx="3970784" cy="148878"/>
          </a:xfrm>
        </p:spPr>
        <p:txBody>
          <a:bodyPr>
            <a:normAutofit fontScale="90000"/>
          </a:bodyPr>
          <a:lstStyle/>
          <a:p>
            <a:endParaRPr lang="fr-FR" dirty="0"/>
          </a:p>
        </p:txBody>
      </p:sp>
      <p:pic>
        <p:nvPicPr>
          <p:cNvPr id="4098" name="Picture 2" descr="C:\Users\oceane\Images\2010-08-21 21 08 10\21 08 10 083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3020"/>
            <a:ext cx="5111460" cy="6861020"/>
          </a:xfrm>
          <a:prstGeom prst="rect">
            <a:avLst/>
          </a:prstGeom>
          <a:noFill/>
        </p:spPr>
      </p:pic>
      <p:sp>
        <p:nvSpPr>
          <p:cNvPr id="5" name="ZoneTexte 4"/>
          <p:cNvSpPr txBox="1"/>
          <p:nvPr/>
        </p:nvSpPr>
        <p:spPr>
          <a:xfrm>
            <a:off x="5292080" y="692696"/>
            <a:ext cx="3672408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400" b="1" i="1" dirty="0" smtClean="0">
                <a:latin typeface="Batang" pitchFamily="18" charset="-127"/>
                <a:ea typeface="Batang" pitchFamily="18" charset="-127"/>
              </a:rPr>
              <a:t>Vous êtes la lumière qui me guide dans la vie &lt;3 mes exemples  …</a:t>
            </a:r>
            <a:endParaRPr lang="fr-FR" sz="4400" b="1" i="1" dirty="0">
              <a:latin typeface="Batang" pitchFamily="18" charset="-127"/>
              <a:ea typeface="Batang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wedge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195736" y="548680"/>
            <a:ext cx="5482952" cy="1210146"/>
          </a:xfrm>
        </p:spPr>
        <p:txBody>
          <a:bodyPr/>
          <a:lstStyle/>
          <a:p>
            <a:endParaRPr lang="fr-FR" dirty="0"/>
          </a:p>
        </p:txBody>
      </p:sp>
      <p:pic>
        <p:nvPicPr>
          <p:cNvPr id="614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31640" y="1"/>
            <a:ext cx="680424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ZoneTexte 4"/>
          <p:cNvSpPr txBox="1"/>
          <p:nvPr/>
        </p:nvSpPr>
        <p:spPr>
          <a:xfrm>
            <a:off x="1475656" y="4549676"/>
            <a:ext cx="612068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 smtClean="0">
                <a:solidFill>
                  <a:schemeClr val="bg1"/>
                </a:solidFill>
                <a:latin typeface="Batang" pitchFamily="18" charset="-127"/>
                <a:ea typeface="Batang" pitchFamily="18" charset="-127"/>
              </a:rPr>
              <a:t>En grandissant j’ai compris que la famille est précieuse et que les uns sans les autres on n’est rien …</a:t>
            </a:r>
          </a:p>
          <a:p>
            <a:endParaRPr lang="fr-FR" sz="2400" b="1" i="1" dirty="0" smtClean="0">
              <a:solidFill>
                <a:schemeClr val="bg1"/>
              </a:solidFill>
              <a:latin typeface="Batang" pitchFamily="18" charset="-127"/>
              <a:ea typeface="Batang" pitchFamily="18" charset="-127"/>
            </a:endParaRPr>
          </a:p>
          <a:p>
            <a:endParaRPr lang="fr-FR" sz="2400" b="1" i="1" dirty="0" smtClean="0">
              <a:solidFill>
                <a:schemeClr val="bg1"/>
              </a:solidFill>
              <a:latin typeface="Batang" pitchFamily="18" charset="-127"/>
              <a:ea typeface="Batang" pitchFamily="18" charset="-127"/>
            </a:endParaRPr>
          </a:p>
          <a:p>
            <a:endParaRPr lang="fr-FR" sz="2400" b="1" i="1" dirty="0">
              <a:solidFill>
                <a:schemeClr val="bg1"/>
              </a:solidFill>
              <a:latin typeface="Batang" pitchFamily="18" charset="-127"/>
              <a:ea typeface="Batang" pitchFamily="18" charset="-127"/>
            </a:endParaRPr>
          </a:p>
        </p:txBody>
      </p:sp>
      <p:pic>
        <p:nvPicPr>
          <p:cNvPr id="6" name="96b9bc15927100a24d79d418629e7fbf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-828600" y="2924944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med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30723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ZoneTexte 7"/>
          <p:cNvSpPr txBox="1"/>
          <p:nvPr/>
        </p:nvSpPr>
        <p:spPr>
          <a:xfrm>
            <a:off x="1115616" y="980728"/>
            <a:ext cx="684076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b="1" i="1" dirty="0" smtClean="0">
                <a:latin typeface="Batang" pitchFamily="18" charset="-127"/>
                <a:ea typeface="Batang" pitchFamily="18" charset="-127"/>
              </a:rPr>
              <a:t>VOUS POUVEZ LEUR FAIRE UN GROS BISOUS MAIS AVANT UNE PETITE PAUSE CAR VOUS NE SAVEZ TOUJOURS PAS QUEL EST CE PROJET, CETTE SURPRISE, CETTE GRANDE ORGANISATION </a:t>
            </a:r>
            <a:r>
              <a:rPr lang="fr-FR" sz="3600" b="1" i="1" dirty="0" smtClean="0">
                <a:latin typeface="Batang" pitchFamily="18" charset="-127"/>
                <a:ea typeface="Batang" pitchFamily="18" charset="-127"/>
                <a:sym typeface="Wingdings" pitchFamily="2" charset="2"/>
              </a:rPr>
              <a:t> </a:t>
            </a:r>
            <a:endParaRPr lang="fr-FR" sz="3600" b="1" i="1" dirty="0">
              <a:latin typeface="Batang" pitchFamily="18" charset="-127"/>
              <a:ea typeface="Batang" pitchFamily="18" charset="-127"/>
            </a:endParaRPr>
          </a:p>
        </p:txBody>
      </p:sp>
    </p:spTree>
  </p:cSld>
  <p:clrMapOvr>
    <a:masterClrMapping/>
  </p:clrMapOvr>
  <p:transition spd="med">
    <p:strips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717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ZoneTexte 4"/>
          <p:cNvSpPr txBox="1"/>
          <p:nvPr/>
        </p:nvSpPr>
        <p:spPr>
          <a:xfrm>
            <a:off x="683568" y="4581128"/>
            <a:ext cx="792088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b="1" i="1" dirty="0" smtClean="0">
                <a:solidFill>
                  <a:srgbClr val="FFC000"/>
                </a:solidFill>
                <a:latin typeface="Batang" pitchFamily="18" charset="-127"/>
                <a:ea typeface="Batang" pitchFamily="18" charset="-127"/>
              </a:rPr>
              <a:t>Mais avant place aux devinettes </a:t>
            </a:r>
            <a:r>
              <a:rPr lang="fr-FR" sz="3600" b="1" i="1" dirty="0" smtClean="0">
                <a:solidFill>
                  <a:srgbClr val="FFC000"/>
                </a:solidFill>
                <a:latin typeface="Batang" pitchFamily="18" charset="-127"/>
                <a:ea typeface="Batang" pitchFamily="18" charset="-127"/>
                <a:sym typeface="Wingdings" pitchFamily="2" charset="2"/>
              </a:rPr>
              <a:t> </a:t>
            </a:r>
          </a:p>
          <a:p>
            <a:r>
              <a:rPr lang="fr-FR" sz="3600" b="1" i="1" dirty="0" smtClean="0">
                <a:solidFill>
                  <a:srgbClr val="FFC000"/>
                </a:solidFill>
                <a:latin typeface="Batang" pitchFamily="18" charset="-127"/>
                <a:ea typeface="Batang" pitchFamily="18" charset="-127"/>
                <a:sym typeface="Wingdings" pitchFamily="2" charset="2"/>
              </a:rPr>
              <a:t>Faut bien qu’on rigole quand même &lt;3</a:t>
            </a:r>
            <a:endParaRPr lang="fr-FR" sz="3600" b="1" i="1" dirty="0">
              <a:solidFill>
                <a:srgbClr val="FFC000"/>
              </a:solidFill>
              <a:latin typeface="Batang" pitchFamily="18" charset="-127"/>
              <a:ea typeface="Batang" pitchFamily="18" charset="-127"/>
            </a:endParaRPr>
          </a:p>
        </p:txBody>
      </p:sp>
    </p:spTree>
  </p:cSld>
  <p:clrMapOvr>
    <a:masterClrMapping/>
  </p:clrMapOvr>
  <p:transition spd="med">
    <p:pull dir="d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394</TotalTime>
  <Words>442</Words>
  <Application>Microsoft Office PowerPoint</Application>
  <PresentationFormat>Affichage à l'écran (4:3)</PresentationFormat>
  <Paragraphs>57</Paragraphs>
  <Slides>58</Slides>
  <Notes>0</Notes>
  <HiddenSlides>0</HiddenSlides>
  <MMClips>2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58</vt:i4>
      </vt:variant>
    </vt:vector>
  </HeadingPairs>
  <TitlesOfParts>
    <vt:vector size="59" baseType="lpstr">
      <vt:lpstr>Thème Office</vt:lpstr>
      <vt:lpstr>Diapositive 1</vt:lpstr>
      <vt:lpstr>Surprise !!!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&lt;3&lt;3&lt;3&lt;3&lt;3&lt;3&lt;3&lt;3&lt;3&lt;3&lt;3&lt;3&lt;3&lt;3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  <vt:lpstr>Diapositive 53</vt:lpstr>
      <vt:lpstr>Diapositive 54</vt:lpstr>
      <vt:lpstr>Diapositive 55</vt:lpstr>
      <vt:lpstr>Diapositive 56</vt:lpstr>
      <vt:lpstr>Diapositive 57</vt:lpstr>
      <vt:lpstr>Diapositive 58</vt:lpstr>
    </vt:vector>
  </TitlesOfParts>
  <Company>Hewlett-Packard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Surprise !!!</dc:title>
  <dc:creator>oceane</dc:creator>
  <cp:lastModifiedBy>estelle</cp:lastModifiedBy>
  <cp:revision>57</cp:revision>
  <dcterms:created xsi:type="dcterms:W3CDTF">2011-05-30T13:00:24Z</dcterms:created>
  <dcterms:modified xsi:type="dcterms:W3CDTF">2011-07-21T07:06:13Z</dcterms:modified>
</cp:coreProperties>
</file>