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9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DAA226-32F5-49DD-9260-2479F5A19470}" type="datetimeFigureOut">
              <a:rPr lang="fr-FR" smtClean="0"/>
              <a:t>13/10/2010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2827F5-0BFA-4151-85B3-8A46C19F4A0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230649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8B03F-C8CE-40D4-A9AD-831F0F5AF514}" type="datetime1">
              <a:rPr lang="fr-FR" smtClean="0"/>
              <a:t>13/10/2010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E39F-91AC-4E78-928C-5F320805DDD1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B4767-7B4A-44ED-8C36-FAFAC6A5A61F}" type="datetime1">
              <a:rPr lang="fr-FR" smtClean="0"/>
              <a:t>13/10/2010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E39F-91AC-4E78-928C-5F320805DDD1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E28B8-6776-460A-B731-E93620C3193E}" type="datetime1">
              <a:rPr lang="fr-FR" smtClean="0"/>
              <a:t>13/10/2010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E39F-91AC-4E78-928C-5F320805DDD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DE87E-125E-4AFD-874C-317833203AED}" type="datetime1">
              <a:rPr lang="fr-FR" smtClean="0"/>
              <a:t>13/10/2010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E39F-91AC-4E78-928C-5F320805DDD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358B7-0EAF-4871-B9C8-1CB4E17D10A1}" type="datetime1">
              <a:rPr lang="fr-FR" smtClean="0"/>
              <a:t>13/10/2010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E39F-91AC-4E78-928C-5F320805DDD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B3F11-D2F4-4B22-A65F-6FDC8DD915AA}" type="datetime1">
              <a:rPr lang="fr-FR" smtClean="0"/>
              <a:t>13/10/2010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E39F-91AC-4E78-928C-5F320805DDD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CEF87-3822-4375-B959-14D7CD314BF9}" type="datetime1">
              <a:rPr lang="fr-FR" smtClean="0"/>
              <a:t>13/10/2010</a:t>
            </a:fld>
            <a:endParaRPr lang="fr-F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E39F-91AC-4E78-928C-5F320805DDD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D3448-D375-4347-A051-C986BE7015B0}" type="datetime1">
              <a:rPr lang="fr-FR" smtClean="0"/>
              <a:t>13/10/2010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E39F-91AC-4E78-928C-5F320805DDD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15B76-407F-4A6E-9203-07D359476A29}" type="datetime1">
              <a:rPr lang="fr-FR" smtClean="0"/>
              <a:t>13/10/2010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E39F-91AC-4E78-928C-5F320805DDD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826AE-8C99-4F60-A520-A97CA93DF326}" type="datetime1">
              <a:rPr lang="fr-FR" smtClean="0"/>
              <a:t>13/10/2010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E39F-91AC-4E78-928C-5F320805DDD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D9961-9ADC-4191-A988-01E0BA0071BB}" type="datetime1">
              <a:rPr lang="fr-FR" smtClean="0"/>
              <a:t>13/10/2010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FE39F-91AC-4E78-928C-5F320805DDD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6BD019DD-A710-4EC7-AE20-5C91CF930073}" type="datetime1">
              <a:rPr lang="fr-FR" smtClean="0"/>
              <a:t>13/10/2010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680FE39F-91AC-4E78-928C-5F320805DDD1}" type="slidenum">
              <a:rPr lang="fr-FR" smtClean="0"/>
              <a:t>‹N°›</a:t>
            </a:fld>
            <a:endParaRPr lang="fr-F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/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499992" y="5589240"/>
            <a:ext cx="4464496" cy="1152128"/>
          </a:xfrm>
        </p:spPr>
        <p:txBody>
          <a:bodyPr/>
          <a:lstStyle/>
          <a:p>
            <a:r>
              <a:rPr lang="fr-FR" dirty="0" smtClean="0"/>
              <a:t>Les </a:t>
            </a:r>
            <a:r>
              <a:rPr lang="fr-FR" dirty="0" smtClean="0"/>
              <a:t>ppsx</a:t>
            </a:r>
            <a:r>
              <a:rPr lang="fr-FR" dirty="0" smtClean="0"/>
              <a:t> de Patricia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Les rêves sont en nous </a:t>
            </a:r>
            <a:r>
              <a:rPr lang="fr-FR" dirty="0" smtClean="0"/>
              <a:t> de pierre  </a:t>
            </a:r>
            <a:r>
              <a:rPr lang="fr-FR" dirty="0" smtClean="0"/>
              <a:t>rapsat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CC289-1D43-40DE-B748-FC978ECCDDDA}" type="datetime1">
              <a:rPr lang="fr-FR" smtClean="0"/>
              <a:t>13/10/2010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77976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sndAc>
          <p:stSnd loop="1">
            <p:snd r:embed="rId2" name="pierre rapsat - tous les rêves sont en nous (1)389.wav"/>
          </p:stSnd>
        </p:sndAc>
      </p:transition>
    </mc:Choice>
    <mc:Fallback>
      <p:transition spd="slow">
        <p:sndAc>
          <p:stSnd loop="1">
            <p:snd r:embed="rId2" name="pierre rapsat - tous les rêves sont en nous (1)38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1520" y="116632"/>
            <a:ext cx="66064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Tous les rêves, tous les rêves que l'on a partagés</a:t>
            </a:r>
            <a:br>
              <a:rPr lang="fr-FR" dirty="0" smtClean="0"/>
            </a:br>
            <a:r>
              <a:rPr lang="fr-FR" dirty="0" smtClean="0"/>
              <a:t>Tous les rêves, tous ces rêves faut pas les oublier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675F9-8B2B-4050-9738-5715DF940A62}" type="datetime1">
              <a:rPr lang="fr-FR" smtClean="0"/>
              <a:t>13/10/2010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05492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542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1"/>
            <a:ext cx="685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</a:rPr>
              <a:t>Tout ce qui nous apporte un peu de redoux</a:t>
            </a:r>
            <a:br>
              <a:rPr lang="fr-FR" b="1" dirty="0" smtClean="0">
                <a:solidFill>
                  <a:srgbClr val="FFFF00"/>
                </a:solidFill>
              </a:rPr>
            </a:br>
            <a:r>
              <a:rPr lang="fr-FR" b="1" dirty="0" smtClean="0">
                <a:solidFill>
                  <a:srgbClr val="FFFF00"/>
                </a:solidFill>
              </a:rPr>
              <a:t>Tout ce qui nous importe s'éloigne de nous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755A0-2A5A-4CA1-BF45-695ABF2158A3}" type="datetime1">
              <a:rPr lang="fr-FR" smtClean="0"/>
              <a:t>13/10/2010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71768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48" y="0"/>
            <a:ext cx="9152348" cy="684713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8348" y="0"/>
            <a:ext cx="68663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Tous les rêves, tous ces rêves, tous ces baisers volés</a:t>
            </a:r>
            <a:br>
              <a:rPr lang="fr-FR" dirty="0" smtClean="0"/>
            </a:br>
            <a:r>
              <a:rPr lang="fr-FR" dirty="0" smtClean="0"/>
              <a:t>Tous ces rêves envolés qu'on a abandonné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13BDB-A7FE-4CB8-B538-3D677BC95723}" type="datetime1">
              <a:rPr lang="fr-FR" smtClean="0"/>
              <a:t>13/10/2010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82334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25122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7504" y="260648"/>
            <a:ext cx="6750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Et qui nous donnaient l'envie d'aller jusqu'au bout</a:t>
            </a:r>
            <a:br>
              <a:rPr lang="fr-FR" dirty="0" smtClean="0"/>
            </a:br>
            <a:r>
              <a:rPr lang="fr-FR" dirty="0" smtClean="0"/>
              <a:t>A présent nous supplient de rester debout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BA989-CCC7-4D25-861A-72B230520DA0}" type="datetime1">
              <a:rPr lang="fr-FR" smtClean="0"/>
              <a:t>13/10/2010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10699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9512" y="116632"/>
            <a:ext cx="66784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Mais les rêves, tous ces rêves que l'on ne faisait plus</a:t>
            </a:r>
            <a:br>
              <a:rPr lang="fr-FR" b="1" dirty="0" smtClean="0"/>
            </a:br>
            <a:r>
              <a:rPr lang="fr-FR" b="1" dirty="0" smtClean="0"/>
              <a:t>Mais les rêves, tous ces rêves que l'on croyait perdus</a:t>
            </a:r>
            <a:br>
              <a:rPr lang="fr-FR" b="1" dirty="0" smtClean="0"/>
            </a:br>
            <a:endParaRPr lang="fr-FR" b="1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41FC7-6CF4-46CC-9BC6-0BDE55DA4D0F}" type="datetime1">
              <a:rPr lang="fr-FR" smtClean="0"/>
              <a:t>13/10/2010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59115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1"/>
            <a:ext cx="810039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Il suffit d'une étincelle pour que tout à coup</a:t>
            </a:r>
            <a:br>
              <a:rPr lang="fr-FR" dirty="0" smtClean="0"/>
            </a:br>
            <a:r>
              <a:rPr lang="fr-FR" dirty="0" smtClean="0"/>
              <a:t>Ils reviennent de plus belle, au plus profond de nous...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Aimons les étoiles</a:t>
            </a:r>
            <a:br>
              <a:rPr lang="fr-FR" dirty="0" smtClean="0"/>
            </a:br>
            <a:r>
              <a:rPr lang="fr-FR" dirty="0" smtClean="0"/>
              <a:t>Laissons-les filer</a:t>
            </a:r>
            <a:br>
              <a:rPr lang="fr-FR" dirty="0" smtClean="0"/>
            </a:br>
            <a:r>
              <a:rPr lang="fr-FR" dirty="0" smtClean="0"/>
              <a:t>Aimons les étoiles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75120-149F-4678-B8E0-907A402A8056}" type="datetime1">
              <a:rPr lang="fr-FR" smtClean="0"/>
              <a:t>13/10/2010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05235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35945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flipV="1">
            <a:off x="6300192" y="7359451"/>
            <a:ext cx="557808" cy="13111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Il suffit d'une étincelle pour que tout à coup</a:t>
            </a:r>
            <a:br>
              <a:rPr lang="fr-FR" dirty="0" smtClean="0"/>
            </a:br>
            <a:r>
              <a:rPr lang="fr-FR" dirty="0" smtClean="0"/>
              <a:t>Ils reviennent de plus belle, au plus profond de nous...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Aimons les étoiles</a:t>
            </a:r>
            <a:br>
              <a:rPr lang="fr-FR" dirty="0" smtClean="0"/>
            </a:br>
            <a:r>
              <a:rPr lang="fr-FR" dirty="0" smtClean="0"/>
              <a:t>Laissons-les filer</a:t>
            </a:r>
            <a:br>
              <a:rPr lang="fr-FR" dirty="0" smtClean="0"/>
            </a:br>
            <a:r>
              <a:rPr lang="fr-FR" dirty="0" smtClean="0"/>
              <a:t>Aimons les étoiles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1979712" y="188640"/>
            <a:ext cx="48782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Tous ces rêves, nous élèvent, nous font aimer la vie</a:t>
            </a:r>
            <a:br>
              <a:rPr lang="fr-FR" b="1" dirty="0" smtClean="0">
                <a:solidFill>
                  <a:schemeClr val="bg1"/>
                </a:solidFill>
              </a:rPr>
            </a:br>
            <a:r>
              <a:rPr lang="fr-FR" b="1" dirty="0" smtClean="0">
                <a:solidFill>
                  <a:schemeClr val="bg1"/>
                </a:solidFill>
              </a:rPr>
              <a:t>Tous ces rêves, ça soulève et ça donne l'envie</a:t>
            </a:r>
            <a:br>
              <a:rPr lang="fr-FR" b="1" dirty="0" smtClean="0">
                <a:solidFill>
                  <a:schemeClr val="bg1"/>
                </a:solidFill>
              </a:rPr>
            </a:b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4BE6-03D7-4C19-A25D-D8EE1AC00BA1}" type="datetime1">
              <a:rPr lang="fr-FR" smtClean="0"/>
              <a:t>13/10/2010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68115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6858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L'envie d'un monde meilleur, c'est beau mais facile</a:t>
            </a:r>
            <a:br>
              <a:rPr lang="fr-FR" dirty="0" smtClean="0"/>
            </a:br>
            <a:r>
              <a:rPr lang="fr-FR" dirty="0" smtClean="0"/>
              <a:t>De pas commettre trop d'erreurs, c'est bien plus difficile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DD60-36FE-41B6-9596-17F167A16987}" type="datetime1">
              <a:rPr lang="fr-FR" smtClean="0"/>
              <a:t>13/10/2010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05131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1520" y="188640"/>
            <a:ext cx="66064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Car les rêves, car les rêves parfois viennent s'échouer</a:t>
            </a:r>
            <a:br>
              <a:rPr lang="fr-FR" b="1" dirty="0" smtClean="0">
                <a:solidFill>
                  <a:schemeClr val="bg1"/>
                </a:solidFill>
              </a:rPr>
            </a:br>
            <a:r>
              <a:rPr lang="fr-FR" b="1" dirty="0" smtClean="0">
                <a:solidFill>
                  <a:schemeClr val="bg1"/>
                </a:solidFill>
              </a:rPr>
              <a:t>Et s'achèvent, et s'achèvent devant l'écran d'une télé</a:t>
            </a:r>
            <a:br>
              <a:rPr lang="fr-FR" b="1" dirty="0" smtClean="0">
                <a:solidFill>
                  <a:schemeClr val="bg1"/>
                </a:solidFill>
              </a:rPr>
            </a:b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CAD1F-EE98-451C-90DD-F2B0E3A38824}" type="datetime1">
              <a:rPr lang="fr-FR" smtClean="0"/>
              <a:t>13/10/2010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55713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368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7504" y="0"/>
            <a:ext cx="67504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Dans un monde qui nous agresse, qui peut vous mettre en pièce</a:t>
            </a:r>
            <a:br>
              <a:rPr lang="fr-FR" dirty="0" smtClean="0"/>
            </a:br>
            <a:r>
              <a:rPr lang="fr-FR" dirty="0" smtClean="0"/>
              <a:t>Solitaire dans un trois pièce, tout ce qu'il nous reste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EE0CE-6F8F-47A9-9AB3-33EC8745603A}" type="datetime1">
              <a:rPr lang="fr-FR" smtClean="0"/>
              <a:t>13/10/2010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16709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6858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C'est d'aimer les étoiles</a:t>
            </a:r>
            <a:br>
              <a:rPr lang="fr-FR" dirty="0" smtClean="0"/>
            </a:br>
            <a:r>
              <a:rPr lang="fr-FR" dirty="0" smtClean="0"/>
              <a:t>Laissons-les filer</a:t>
            </a:r>
            <a:br>
              <a:rPr lang="fr-FR" dirty="0" smtClean="0"/>
            </a:br>
            <a:r>
              <a:rPr lang="fr-FR" dirty="0" smtClean="0"/>
              <a:t>Aimons les étoiles</a:t>
            </a:r>
            <a:br>
              <a:rPr lang="fr-FR" dirty="0" smtClean="0"/>
            </a:br>
            <a:r>
              <a:rPr lang="fr-FR" dirty="0" smtClean="0"/>
              <a:t>Laissons-les, laissons-les, laissons-les filer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C416-0A9E-4C56-AC44-AB858B4AF389}" type="datetime1">
              <a:rPr lang="fr-FR" smtClean="0"/>
              <a:t>13/10/2010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30813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926" y="0"/>
            <a:ext cx="5268148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23728" y="188640"/>
            <a:ext cx="4734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Tous les rêves, tous les rêves que l'on a poursuivi</a:t>
            </a:r>
            <a:br>
              <a:rPr lang="fr-FR" dirty="0" smtClean="0"/>
            </a:br>
            <a:r>
              <a:rPr lang="fr-FR" dirty="0" smtClean="0"/>
              <a:t>Tous les rêves, tous ces rêves pour un bel aujourd'hui</a:t>
            </a:r>
            <a:endParaRPr lang="fr-FR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6DB37-91CE-4421-954E-524BC09E2F8D}" type="datetime1">
              <a:rPr lang="fr-FR" smtClean="0"/>
              <a:t>13/10/2010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13014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167594"/>
            <a:ext cx="6120680" cy="452281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07704" y="1412776"/>
            <a:ext cx="49502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Et qui nous donnaient l'envie d'aller jusqu'au bout</a:t>
            </a:r>
            <a:br>
              <a:rPr lang="fr-FR" dirty="0" smtClean="0"/>
            </a:br>
            <a:r>
              <a:rPr lang="fr-FR" dirty="0" smtClean="0"/>
              <a:t>A présent nous supplient de rester debout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9FD02-5CA1-4656-89B8-638A50E983A2}" type="datetime1">
              <a:rPr lang="fr-FR" smtClean="0"/>
              <a:t>13/10/2010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3033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239602"/>
            <a:ext cx="6408712" cy="437879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403648" y="1340768"/>
            <a:ext cx="54543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Mais les rêves, tous ces rêves que l'on ne faisait plus</a:t>
            </a:r>
            <a:br>
              <a:rPr lang="fr-FR" dirty="0" smtClean="0"/>
            </a:br>
            <a:r>
              <a:rPr lang="fr-FR" dirty="0" smtClean="0"/>
              <a:t>Mais les rêves, tous ces rêves que l'on croyait perdus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2E00D-5F4D-471E-9A2C-ADC7C51DF752}" type="datetime1">
              <a:rPr lang="fr-FR" smtClean="0"/>
              <a:t>13/10/2010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901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19672" y="692696"/>
            <a:ext cx="52383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Il suffit d'une étincelle pour que tout à coup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Ils reviennent de plus belle, les rêves sont en nous.</a:t>
            </a:r>
            <a:br>
              <a:rPr lang="fr-FR" dirty="0" smtClean="0">
                <a:solidFill>
                  <a:schemeClr val="bg1"/>
                </a:solidFill>
              </a:rPr>
            </a:b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916A6-16A2-4361-9B8C-AA5F3EF0066C}" type="datetime1">
              <a:rPr lang="fr-FR" smtClean="0"/>
              <a:t>13/10/2010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11710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246" y="820615"/>
            <a:ext cx="6963508" cy="521676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475656" y="980729"/>
            <a:ext cx="53823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Les rêves sont en nous...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BC0EE-3972-4327-8FFA-9426B53B9C5B}" type="datetime1">
              <a:rPr lang="fr-FR" smtClean="0"/>
              <a:t>13/10/2010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15865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52</TotalTime>
  <Words>193</Words>
  <Application>Microsoft Office PowerPoint</Application>
  <PresentationFormat>Affichage à l'écran (4:3)</PresentationFormat>
  <Paragraphs>36</Paragraphs>
  <Slides>17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Horizon</vt:lpstr>
      <vt:lpstr>Les rêves sont en nous  de pierre  rapsat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rêves sont en nous  de pierre  rapsat</dc:title>
  <dc:creator>PATRICIA</dc:creator>
  <cp:lastModifiedBy>PATRICIA</cp:lastModifiedBy>
  <cp:revision>5</cp:revision>
  <dcterms:created xsi:type="dcterms:W3CDTF">2010-10-13T10:44:08Z</dcterms:created>
  <dcterms:modified xsi:type="dcterms:W3CDTF">2010-10-13T11:36:38Z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