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9" r:id="rId2"/>
    <p:sldId id="270" r:id="rId3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87" d="100"/>
          <a:sy n="87" d="100"/>
        </p:scale>
        <p:origin x="-133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0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0CEBBE9-33E8-42BF-807C-C62F0F0A941D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38FB7DD-6897-47BF-AADA-DF192F38B8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59EE-3858-4315-8A9A-E478A002FD11}" type="datetimeFigureOut">
              <a:rPr lang="fr-FR" smtClean="0"/>
              <a:pPr/>
              <a:t>09/07/2011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2304256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b="1" u="sng" dirty="0" smtClean="0"/>
              <a:t>Etape N°7</a:t>
            </a:r>
            <a:br>
              <a:rPr lang="fr-FR" b="1" u="sng" dirty="0" smtClean="0"/>
            </a:br>
            <a:r>
              <a:rPr lang="en-US" i="1" dirty="0" smtClean="0"/>
              <a:t>ST ENGRACE - LESCUN</a:t>
            </a:r>
            <a:br>
              <a:rPr lang="en-US" i="1" dirty="0" smtClean="0"/>
            </a:br>
            <a:r>
              <a:rPr lang="en-US" i="1" dirty="0" err="1" smtClean="0"/>
              <a:t>Samedi</a:t>
            </a:r>
            <a:r>
              <a:rPr lang="en-US" i="1" dirty="0" smtClean="0"/>
              <a:t> </a:t>
            </a:r>
            <a:r>
              <a:rPr lang="en-US" i="1" dirty="0" smtClean="0"/>
              <a:t>09</a:t>
            </a:r>
            <a:r>
              <a:rPr lang="en-US" i="1" dirty="0" smtClean="0"/>
              <a:t> </a:t>
            </a:r>
            <a:r>
              <a:rPr lang="en-US" i="1" dirty="0" smtClean="0"/>
              <a:t>et </a:t>
            </a:r>
            <a:r>
              <a:rPr lang="en-US" i="1" dirty="0" err="1" smtClean="0"/>
              <a:t>Dimanche</a:t>
            </a:r>
            <a:r>
              <a:rPr lang="en-US" i="1" dirty="0" smtClean="0"/>
              <a:t>  </a:t>
            </a:r>
            <a:r>
              <a:rPr lang="en-US" i="1" dirty="0" smtClean="0"/>
              <a:t>10 </a:t>
            </a:r>
            <a:r>
              <a:rPr lang="en-US" i="1" dirty="0" err="1" smtClean="0"/>
              <a:t>Juillet</a:t>
            </a:r>
            <a:r>
              <a:rPr lang="en-US" i="1" dirty="0" smtClean="0"/>
              <a:t> 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2492896"/>
            <a:ext cx="5688632" cy="3960440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1029" name="Picture 5" descr="C:\Users\FNAC\Desktop\GR 10\GR10\img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140968"/>
            <a:ext cx="7318895" cy="3002657"/>
          </a:xfrm>
          <a:prstGeom prst="rect">
            <a:avLst/>
          </a:prstGeom>
          <a:noFill/>
        </p:spPr>
      </p:pic>
      <p:cxnSp>
        <p:nvCxnSpPr>
          <p:cNvPr id="10" name="Connecteur droit 9"/>
          <p:cNvCxnSpPr/>
          <p:nvPr/>
        </p:nvCxnSpPr>
        <p:spPr>
          <a:xfrm rot="5400000">
            <a:off x="-288540" y="4689140"/>
            <a:ext cx="3384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1403648" y="638132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5400000">
            <a:off x="2663788" y="4689140"/>
            <a:ext cx="3528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10800000">
            <a:off x="3995936" y="63813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4427984" y="6309320"/>
            <a:ext cx="9361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5400000">
            <a:off x="6624228" y="4761148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0800000">
            <a:off x="7092280" y="6309320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1763688" y="616530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Samedi 16 après midi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5580112" y="609329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Dimanche 17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 smtClean="0"/>
              <a:t>Organisation de la journée (étape 7)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fr-FR" dirty="0" smtClean="0"/>
              <a:t>St </a:t>
            </a:r>
            <a:r>
              <a:rPr lang="fr-FR" dirty="0" err="1" smtClean="0"/>
              <a:t>Engrace</a:t>
            </a:r>
            <a:r>
              <a:rPr lang="fr-FR" dirty="0" smtClean="0"/>
              <a:t> – </a:t>
            </a:r>
            <a:r>
              <a:rPr lang="fr-FR" dirty="0" err="1" smtClean="0"/>
              <a:t>Lescun</a:t>
            </a:r>
            <a:r>
              <a:rPr lang="fr-FR" dirty="0" smtClean="0"/>
              <a:t> . 30km/10h00 </a:t>
            </a:r>
          </a:p>
          <a:p>
            <a:r>
              <a:rPr lang="fr-FR" dirty="0" smtClean="0"/>
              <a:t>Départ samedi </a:t>
            </a:r>
            <a:r>
              <a:rPr lang="fr-FR" dirty="0" smtClean="0"/>
              <a:t>09</a:t>
            </a:r>
            <a:r>
              <a:rPr lang="fr-FR" dirty="0" smtClean="0"/>
              <a:t> </a:t>
            </a:r>
            <a:r>
              <a:rPr lang="fr-FR" dirty="0" smtClean="0"/>
              <a:t>juillet à 14h pour St </a:t>
            </a:r>
            <a:r>
              <a:rPr lang="fr-FR" dirty="0" err="1" smtClean="0"/>
              <a:t>engrace</a:t>
            </a:r>
            <a:r>
              <a:rPr lang="fr-FR" dirty="0" smtClean="0"/>
              <a:t>  </a:t>
            </a:r>
          </a:p>
          <a:p>
            <a:r>
              <a:rPr lang="fr-FR" dirty="0" smtClean="0"/>
              <a:t>Départ 16h pour la pierre st martin</a:t>
            </a:r>
          </a:p>
          <a:p>
            <a:r>
              <a:rPr lang="fr-FR" dirty="0" smtClean="0"/>
              <a:t>Bivouac sur les pentes non enneigées de la pierre st martin pour la nuit</a:t>
            </a:r>
          </a:p>
          <a:p>
            <a:r>
              <a:rPr lang="fr-FR" dirty="0" smtClean="0"/>
              <a:t>Réveil, petit déjeuner et départ pour </a:t>
            </a:r>
            <a:r>
              <a:rPr lang="fr-FR" dirty="0" err="1" smtClean="0"/>
              <a:t>Lescun</a:t>
            </a:r>
            <a:endParaRPr lang="fr-FR" dirty="0" smtClean="0"/>
          </a:p>
          <a:p>
            <a:r>
              <a:rPr lang="fr-FR" dirty="0" smtClean="0"/>
              <a:t>Arrivée à </a:t>
            </a:r>
            <a:r>
              <a:rPr lang="fr-FR" dirty="0" err="1" smtClean="0"/>
              <a:t>Lescun</a:t>
            </a:r>
            <a:r>
              <a:rPr lang="fr-FR" dirty="0" smtClean="0"/>
              <a:t> vers 14h00</a:t>
            </a:r>
          </a:p>
          <a:p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65</Words>
  <Application>Microsoft Office PowerPoint</Application>
  <PresentationFormat>Affichage à l'écran (4:3)</PresentationFormat>
  <Paragraphs>12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     Etape N°7 ST ENGRACE - LESCUN Samedi 09 et Dimanche  10 Juillet         </vt:lpstr>
      <vt:lpstr>Organisation de la journée (étape 7)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1ere Etape   Durée : 6 h 30 pour 22 km</dc:title>
  <dc:creator>FNAC</dc:creator>
  <cp:lastModifiedBy>gilbert</cp:lastModifiedBy>
  <cp:revision>69</cp:revision>
  <dcterms:created xsi:type="dcterms:W3CDTF">2011-01-13T16:43:14Z</dcterms:created>
  <dcterms:modified xsi:type="dcterms:W3CDTF">2011-07-09T11:03:26Z</dcterms:modified>
</cp:coreProperties>
</file>