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36"/>
  </p:notesMasterIdLst>
  <p:handoutMasterIdLst>
    <p:handoutMasterId r:id="rId137"/>
  </p:handoutMasterIdLst>
  <p:sldIdLst>
    <p:sldId id="506" r:id="rId2"/>
    <p:sldId id="505" r:id="rId3"/>
    <p:sldId id="479" r:id="rId4"/>
    <p:sldId id="462" r:id="rId5"/>
    <p:sldId id="469" r:id="rId6"/>
    <p:sldId id="447" r:id="rId7"/>
    <p:sldId id="448" r:id="rId8"/>
    <p:sldId id="449" r:id="rId9"/>
    <p:sldId id="452" r:id="rId10"/>
    <p:sldId id="472" r:id="rId11"/>
    <p:sldId id="473" r:id="rId12"/>
    <p:sldId id="476" r:id="rId13"/>
    <p:sldId id="465" r:id="rId14"/>
    <p:sldId id="257" r:id="rId15"/>
    <p:sldId id="258" r:id="rId16"/>
    <p:sldId id="270" r:id="rId17"/>
    <p:sldId id="277" r:id="rId18"/>
    <p:sldId id="406" r:id="rId19"/>
    <p:sldId id="274" r:id="rId20"/>
    <p:sldId id="276" r:id="rId21"/>
    <p:sldId id="285" r:id="rId22"/>
    <p:sldId id="384" r:id="rId23"/>
    <p:sldId id="286" r:id="rId24"/>
    <p:sldId id="272" r:id="rId25"/>
    <p:sldId id="267" r:id="rId26"/>
    <p:sldId id="287" r:id="rId27"/>
    <p:sldId id="301" r:id="rId28"/>
    <p:sldId id="294" r:id="rId29"/>
    <p:sldId id="302" r:id="rId30"/>
    <p:sldId id="306" r:id="rId31"/>
    <p:sldId id="284" r:id="rId32"/>
    <p:sldId id="307" r:id="rId33"/>
    <p:sldId id="260" r:id="rId34"/>
    <p:sldId id="283" r:id="rId35"/>
    <p:sldId id="282" r:id="rId36"/>
    <p:sldId id="268" r:id="rId37"/>
    <p:sldId id="269" r:id="rId38"/>
    <p:sldId id="289" r:id="rId39"/>
    <p:sldId id="308" r:id="rId40"/>
    <p:sldId id="261" r:id="rId41"/>
    <p:sldId id="305" r:id="rId42"/>
    <p:sldId id="409" r:id="rId43"/>
    <p:sldId id="414" r:id="rId44"/>
    <p:sldId id="453" r:id="rId45"/>
    <p:sldId id="457" r:id="rId46"/>
    <p:sldId id="459" r:id="rId47"/>
    <p:sldId id="481" r:id="rId48"/>
    <p:sldId id="412" r:id="rId49"/>
    <p:sldId id="265" r:id="rId50"/>
    <p:sldId id="266" r:id="rId51"/>
    <p:sldId id="320" r:id="rId52"/>
    <p:sldId id="278" r:id="rId53"/>
    <p:sldId id="279" r:id="rId54"/>
    <p:sldId id="319" r:id="rId55"/>
    <p:sldId id="382" r:id="rId56"/>
    <p:sldId id="280" r:id="rId57"/>
    <p:sldId id="281" r:id="rId58"/>
    <p:sldId id="313" r:id="rId59"/>
    <p:sldId id="293" r:id="rId60"/>
    <p:sldId id="291" r:id="rId61"/>
    <p:sldId id="292" r:id="rId62"/>
    <p:sldId id="323" r:id="rId63"/>
    <p:sldId id="325" r:id="rId64"/>
    <p:sldId id="324" r:id="rId65"/>
    <p:sldId id="331" r:id="rId66"/>
    <p:sldId id="383" r:id="rId67"/>
    <p:sldId id="332" r:id="rId68"/>
    <p:sldId id="309" r:id="rId69"/>
    <p:sldId id="440" r:id="rId70"/>
    <p:sldId id="330" r:id="rId71"/>
    <p:sldId id="326" r:id="rId72"/>
    <p:sldId id="349" r:id="rId73"/>
    <p:sldId id="441" r:id="rId74"/>
    <p:sldId id="444" r:id="rId75"/>
    <p:sldId id="329" r:id="rId76"/>
    <p:sldId id="344" r:id="rId77"/>
    <p:sldId id="495" r:id="rId78"/>
    <p:sldId id="397" r:id="rId79"/>
    <p:sldId id="386" r:id="rId80"/>
    <p:sldId id="345" r:id="rId81"/>
    <p:sldId id="346" r:id="rId82"/>
    <p:sldId id="427" r:id="rId83"/>
    <p:sldId id="426" r:id="rId84"/>
    <p:sldId id="497" r:id="rId85"/>
    <p:sldId id="428" r:id="rId86"/>
    <p:sldId id="334" r:id="rId87"/>
    <p:sldId id="350" r:id="rId88"/>
    <p:sldId id="341" r:id="rId89"/>
    <p:sldId id="342" r:id="rId90"/>
    <p:sldId id="347" r:id="rId91"/>
    <p:sldId id="310" r:id="rId92"/>
    <p:sldId id="340" r:id="rId93"/>
    <p:sldId id="485" r:id="rId94"/>
    <p:sldId id="338" r:id="rId95"/>
    <p:sldId id="351" r:id="rId96"/>
    <p:sldId id="337" r:id="rId97"/>
    <p:sldId id="352" r:id="rId98"/>
    <p:sldId id="355" r:id="rId99"/>
    <p:sldId id="429" r:id="rId100"/>
    <p:sldId id="356" r:id="rId101"/>
    <p:sldId id="357" r:id="rId102"/>
    <p:sldId id="434" r:id="rId103"/>
    <p:sldId id="436" r:id="rId104"/>
    <p:sldId id="438" r:id="rId105"/>
    <p:sldId id="431" r:id="rId106"/>
    <p:sldId id="487" r:id="rId107"/>
    <p:sldId id="417" r:id="rId108"/>
    <p:sldId id="418" r:id="rId109"/>
    <p:sldId id="391" r:id="rId110"/>
    <p:sldId id="363" r:id="rId111"/>
    <p:sldId id="488" r:id="rId112"/>
    <p:sldId id="376" r:id="rId113"/>
    <p:sldId id="388" r:id="rId114"/>
    <p:sldId id="369" r:id="rId115"/>
    <p:sldId id="399" r:id="rId116"/>
    <p:sldId id="491" r:id="rId117"/>
    <p:sldId id="493" r:id="rId118"/>
    <p:sldId id="489" r:id="rId119"/>
    <p:sldId id="371" r:id="rId120"/>
    <p:sldId id="401" r:id="rId121"/>
    <p:sldId id="372" r:id="rId122"/>
    <p:sldId id="415" r:id="rId123"/>
    <p:sldId id="494" r:id="rId124"/>
    <p:sldId id="419" r:id="rId125"/>
    <p:sldId id="430" r:id="rId126"/>
    <p:sldId id="420" r:id="rId127"/>
    <p:sldId id="421" r:id="rId128"/>
    <p:sldId id="393" r:id="rId129"/>
    <p:sldId id="375" r:id="rId130"/>
    <p:sldId id="358" r:id="rId131"/>
    <p:sldId id="443" r:id="rId132"/>
    <p:sldId id="424" r:id="rId133"/>
    <p:sldId id="496" r:id="rId134"/>
    <p:sldId id="500" r:id="rId135"/>
  </p:sldIdLst>
  <p:sldSz cx="9144000" cy="6858000" type="screen4x3"/>
  <p:notesSz cx="9144000" cy="6858000"/>
  <p:defaultTextStyle>
    <a:defPPr>
      <a:defRPr lang="fr-FR"/>
    </a:defPPr>
    <a:lvl1pPr algn="ctr" rtl="0" fontAlgn="base">
      <a:spcBef>
        <a:spcPct val="0"/>
      </a:spcBef>
      <a:spcAft>
        <a:spcPct val="0"/>
      </a:spcAft>
      <a:defRPr sz="4000" b="1" kern="1200">
        <a:solidFill>
          <a:schemeClr val="tx1"/>
        </a:solidFill>
        <a:latin typeface="Lucida Calligraphy" pitchFamily="66" charset="0"/>
        <a:ea typeface="+mn-ea"/>
        <a:cs typeface="Arial" pitchFamily="34" charset="0"/>
      </a:defRPr>
    </a:lvl1pPr>
    <a:lvl2pPr marL="457200" algn="ctr" rtl="0" fontAlgn="base">
      <a:spcBef>
        <a:spcPct val="0"/>
      </a:spcBef>
      <a:spcAft>
        <a:spcPct val="0"/>
      </a:spcAft>
      <a:defRPr sz="4000" b="1" kern="1200">
        <a:solidFill>
          <a:schemeClr val="tx1"/>
        </a:solidFill>
        <a:latin typeface="Lucida Calligraphy" pitchFamily="66" charset="0"/>
        <a:ea typeface="+mn-ea"/>
        <a:cs typeface="Arial" pitchFamily="34" charset="0"/>
      </a:defRPr>
    </a:lvl2pPr>
    <a:lvl3pPr marL="914400" algn="ctr" rtl="0" fontAlgn="base">
      <a:spcBef>
        <a:spcPct val="0"/>
      </a:spcBef>
      <a:spcAft>
        <a:spcPct val="0"/>
      </a:spcAft>
      <a:defRPr sz="4000" b="1" kern="1200">
        <a:solidFill>
          <a:schemeClr val="tx1"/>
        </a:solidFill>
        <a:latin typeface="Lucida Calligraphy" pitchFamily="66" charset="0"/>
        <a:ea typeface="+mn-ea"/>
        <a:cs typeface="Arial" pitchFamily="34" charset="0"/>
      </a:defRPr>
    </a:lvl3pPr>
    <a:lvl4pPr marL="1371600" algn="ctr" rtl="0" fontAlgn="base">
      <a:spcBef>
        <a:spcPct val="0"/>
      </a:spcBef>
      <a:spcAft>
        <a:spcPct val="0"/>
      </a:spcAft>
      <a:defRPr sz="4000" b="1" kern="1200">
        <a:solidFill>
          <a:schemeClr val="tx1"/>
        </a:solidFill>
        <a:latin typeface="Lucida Calligraphy" pitchFamily="66" charset="0"/>
        <a:ea typeface="+mn-ea"/>
        <a:cs typeface="Arial" pitchFamily="34" charset="0"/>
      </a:defRPr>
    </a:lvl4pPr>
    <a:lvl5pPr marL="1828800" algn="ctr" rtl="0" fontAlgn="base">
      <a:spcBef>
        <a:spcPct val="0"/>
      </a:spcBef>
      <a:spcAft>
        <a:spcPct val="0"/>
      </a:spcAft>
      <a:defRPr sz="4000" b="1" kern="1200">
        <a:solidFill>
          <a:schemeClr val="tx1"/>
        </a:solidFill>
        <a:latin typeface="Lucida Calligraphy" pitchFamily="66" charset="0"/>
        <a:ea typeface="+mn-ea"/>
        <a:cs typeface="Arial" pitchFamily="34" charset="0"/>
      </a:defRPr>
    </a:lvl5pPr>
    <a:lvl6pPr marL="2286000" algn="l" defTabSz="914400" rtl="0" eaLnBrk="1" latinLnBrk="0" hangingPunct="1">
      <a:defRPr sz="4000" b="1" kern="1200">
        <a:solidFill>
          <a:schemeClr val="tx1"/>
        </a:solidFill>
        <a:latin typeface="Lucida Calligraphy" pitchFamily="66" charset="0"/>
        <a:ea typeface="+mn-ea"/>
        <a:cs typeface="Arial" pitchFamily="34" charset="0"/>
      </a:defRPr>
    </a:lvl6pPr>
    <a:lvl7pPr marL="2743200" algn="l" defTabSz="914400" rtl="0" eaLnBrk="1" latinLnBrk="0" hangingPunct="1">
      <a:defRPr sz="4000" b="1" kern="1200">
        <a:solidFill>
          <a:schemeClr val="tx1"/>
        </a:solidFill>
        <a:latin typeface="Lucida Calligraphy" pitchFamily="66" charset="0"/>
        <a:ea typeface="+mn-ea"/>
        <a:cs typeface="Arial" pitchFamily="34" charset="0"/>
      </a:defRPr>
    </a:lvl7pPr>
    <a:lvl8pPr marL="3200400" algn="l" defTabSz="914400" rtl="0" eaLnBrk="1" latinLnBrk="0" hangingPunct="1">
      <a:defRPr sz="4000" b="1" kern="1200">
        <a:solidFill>
          <a:schemeClr val="tx1"/>
        </a:solidFill>
        <a:latin typeface="Lucida Calligraphy" pitchFamily="66" charset="0"/>
        <a:ea typeface="+mn-ea"/>
        <a:cs typeface="Arial" pitchFamily="34" charset="0"/>
      </a:defRPr>
    </a:lvl8pPr>
    <a:lvl9pPr marL="3657600" algn="l" defTabSz="914400" rtl="0" eaLnBrk="1" latinLnBrk="0" hangingPunct="1">
      <a:defRPr sz="4000" b="1" kern="1200">
        <a:solidFill>
          <a:schemeClr val="tx1"/>
        </a:solidFill>
        <a:latin typeface="Lucida Calligraphy" pitchFamily="66"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loop="1" showNarration="1">
    <p:present/>
    <p:sldAll/>
    <p:penClr>
      <a:srgbClr val="FF0000"/>
    </p:penClr>
  </p:showPr>
  <p:clrMru>
    <a:srgbClr val="66FF33"/>
    <a:srgbClr val="BE0815"/>
    <a:srgbClr val="AB1B30"/>
    <a:srgbClr val="00CC00"/>
    <a:srgbClr val="CC3300"/>
    <a:srgbClr val="A50021"/>
    <a:srgbClr val="FFFF00"/>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snapVertSplitter="1" vertBarState="minimized" horzBarState="maximized">
    <p:restoredLeft sz="15986" autoAdjust="0"/>
    <p:restoredTop sz="94699" autoAdjust="0"/>
  </p:normalViewPr>
  <p:slideViewPr>
    <p:cSldViewPr>
      <p:cViewPr>
        <p:scale>
          <a:sx n="50" d="100"/>
          <a:sy n="50" d="100"/>
        </p:scale>
        <p:origin x="-894"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292"/>
    </p:cViewPr>
  </p:sorterViewPr>
  <p:notesViewPr>
    <p:cSldViewPr>
      <p:cViewPr varScale="1">
        <p:scale>
          <a:sx n="49" d="100"/>
          <a:sy n="49" d="100"/>
        </p:scale>
        <p:origin x="-942" y="-84"/>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atin typeface="Arial" pitchFamily="34" charset="0"/>
              </a:defRPr>
            </a:lvl1pPr>
          </a:lstStyle>
          <a:p>
            <a:pPr>
              <a:defRPr/>
            </a:pPr>
            <a:endParaRPr lang="fr-FR"/>
          </a:p>
        </p:txBody>
      </p:sp>
      <p:sp>
        <p:nvSpPr>
          <p:cNvPr id="72707" name="Rectangle 3"/>
          <p:cNvSpPr>
            <a:spLocks noGrp="1" noChangeArrowheads="1"/>
          </p:cNvSpPr>
          <p:nvPr>
            <p:ph type="dt" sz="quarter"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pitchFamily="34" charset="0"/>
              </a:defRPr>
            </a:lvl1pPr>
          </a:lstStyle>
          <a:p>
            <a:pPr>
              <a:defRPr/>
            </a:pPr>
            <a:endParaRPr lang="fr-FR"/>
          </a:p>
        </p:txBody>
      </p:sp>
      <p:sp>
        <p:nvSpPr>
          <p:cNvPr id="72708" name="Rectangle 4"/>
          <p:cNvSpPr>
            <a:spLocks noGrp="1" noChangeArrowheads="1"/>
          </p:cNvSpPr>
          <p:nvPr>
            <p:ph type="ftr" sz="quarter" idx="2"/>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atin typeface="Arial" pitchFamily="34" charset="0"/>
              </a:defRPr>
            </a:lvl1pPr>
          </a:lstStyle>
          <a:p>
            <a:pPr>
              <a:defRPr/>
            </a:pPr>
            <a:endParaRPr lang="fr-FR"/>
          </a:p>
        </p:txBody>
      </p:sp>
      <p:sp>
        <p:nvSpPr>
          <p:cNvPr id="72709" name="Rectangle 5"/>
          <p:cNvSpPr>
            <a:spLocks noGrp="1" noChangeArrowheads="1"/>
          </p:cNvSpPr>
          <p:nvPr>
            <p:ph type="sldNum" sz="quarter" idx="3"/>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pitchFamily="34" charset="0"/>
              </a:defRPr>
            </a:lvl1pPr>
          </a:lstStyle>
          <a:p>
            <a:pPr>
              <a:defRPr/>
            </a:pPr>
            <a:fld id="{5A297583-13AB-413D-B397-AEF7FBBA0ACB}" type="slidenum">
              <a:rPr lang="ar-DZ"/>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atin typeface="Arial" pitchFamily="34" charset="0"/>
              </a:defRPr>
            </a:lvl1pPr>
          </a:lstStyle>
          <a:p>
            <a:pPr>
              <a:defRPr/>
            </a:pPr>
            <a:endParaRPr lang="fr-FR"/>
          </a:p>
        </p:txBody>
      </p:sp>
      <p:sp>
        <p:nvSpPr>
          <p:cNvPr id="3075"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pitchFamily="34" charset="0"/>
              </a:defRPr>
            </a:lvl1pPr>
          </a:lstStyle>
          <a:p>
            <a:pPr>
              <a:defRPr/>
            </a:pPr>
            <a:endParaRPr lang="fr-FR"/>
          </a:p>
        </p:txBody>
      </p:sp>
      <p:sp>
        <p:nvSpPr>
          <p:cNvPr id="3077"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078"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atin typeface="Arial" pitchFamily="34" charset="0"/>
              </a:defRPr>
            </a:lvl1pPr>
          </a:lstStyle>
          <a:p>
            <a:pPr>
              <a:defRPr/>
            </a:pPr>
            <a:endParaRPr lang="fr-FR"/>
          </a:p>
        </p:txBody>
      </p:sp>
      <p:sp>
        <p:nvSpPr>
          <p:cNvPr id="3079"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pitchFamily="34" charset="0"/>
              </a:defRPr>
            </a:lvl1pPr>
          </a:lstStyle>
          <a:p>
            <a:pPr>
              <a:defRPr/>
            </a:pPr>
            <a:fld id="{ABF703E5-A72B-4225-83ED-FDDD366B879B}" type="slidenum">
              <a:rPr lang="ar-DZ"/>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857500" y="514350"/>
            <a:ext cx="3429000" cy="2571750"/>
          </a:xfrm>
          <a:prstGeom prst="rect">
            <a:avLst/>
          </a:prstGeom>
          <a:noFill/>
          <a:ln w="12700">
            <a:solidFill>
              <a:prstClr val="black"/>
            </a:solidFill>
          </a:ln>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ABF703E5-A72B-4225-83ED-FDDD366B879B}" type="slidenum">
              <a:rPr lang="ar-DZ" smtClean="0"/>
              <a:pPr>
                <a:defRPr/>
              </a:pPr>
              <a:t>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C3CB452A-D870-4877-8701-3746C591C5BE}" type="slidenum">
              <a:rPr lang="ar-DZ" smtClean="0"/>
              <a:pPr/>
              <a:t>14</a:t>
            </a:fld>
            <a:endParaRPr lang="fr-FR" smtClean="0"/>
          </a:p>
        </p:txBody>
      </p:sp>
      <p:sp>
        <p:nvSpPr>
          <p:cNvPr id="141315" name="Rectangle 2"/>
          <p:cNvSpPr>
            <a:spLocks noGrp="1" noRot="1" noChangeAspect="1" noChangeArrowheads="1" noTextEdit="1"/>
          </p:cNvSpPr>
          <p:nvPr>
            <p:ph type="sldImg"/>
          </p:nvPr>
        </p:nvSpPr>
        <p:spPr>
          <a:xfrm>
            <a:off x="2857500" y="500063"/>
            <a:ext cx="3429000" cy="2571750"/>
          </a:xfrm>
          <a:prstGeom prst="rect">
            <a:avLst/>
          </a:prstGeom>
          <a:ln/>
        </p:spPr>
      </p:sp>
      <p:sp>
        <p:nvSpPr>
          <p:cNvPr id="141316" name="Rectangle 3"/>
          <p:cNvSpPr>
            <a:spLocks noGrp="1" noChangeArrowheads="1"/>
          </p:cNvSpPr>
          <p:nvPr>
            <p:ph type="body" idx="1"/>
          </p:nvPr>
        </p:nvSpPr>
        <p:spPr>
          <a:noFill/>
          <a:ln/>
        </p:spPr>
        <p:txBody>
          <a:bodyPr/>
          <a:lstStyle/>
          <a:p>
            <a:pPr eaLnBrk="1" hangingPunct="1"/>
            <a:r>
              <a:rPr lang="fr-FR" smtClean="0"/>
              <a:t>          Recueils </a:t>
            </a:r>
          </a:p>
          <a:p>
            <a:pPr eaLnBrk="1" hangingPunct="1"/>
            <a:r>
              <a:rPr lang="fr-FR" smtClean="0"/>
              <a:t>Dates marquantes  </a:t>
            </a:r>
          </a:p>
          <a:p>
            <a:pPr eaLnBrk="1" hangingPunct="1"/>
            <a:r>
              <a:rPr lang="fr-FR" smtClean="0"/>
              <a:t>Apports personnels</a:t>
            </a:r>
          </a:p>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FD55C199-56A6-41FC-99D6-098CF5892DA6}" type="slidenum">
              <a:rPr lang="ar-DZ" smtClean="0"/>
              <a:pPr/>
              <a:t>15</a:t>
            </a:fld>
            <a:endParaRPr lang="fr-FR" smtClean="0"/>
          </a:p>
        </p:txBody>
      </p:sp>
      <p:sp>
        <p:nvSpPr>
          <p:cNvPr id="142339" name="Rectangle 2"/>
          <p:cNvSpPr>
            <a:spLocks noGrp="1" noRot="1" noChangeAspect="1" noChangeArrowheads="1" noTextEdit="1"/>
          </p:cNvSpPr>
          <p:nvPr>
            <p:ph type="sldImg"/>
          </p:nvPr>
        </p:nvSpPr>
        <p:spPr>
          <a:xfrm>
            <a:off x="2857500" y="500063"/>
            <a:ext cx="3429000" cy="2571750"/>
          </a:xfrm>
          <a:prstGeom prst="rect">
            <a:avLst/>
          </a:prstGeom>
          <a:ln/>
        </p:spPr>
      </p:sp>
      <p:sp>
        <p:nvSpPr>
          <p:cNvPr id="142340" name="Rectangle 3"/>
          <p:cNvSpPr>
            <a:spLocks noGrp="1" noChangeArrowheads="1"/>
          </p:cNvSpPr>
          <p:nvPr>
            <p:ph type="body" idx="1"/>
          </p:nvPr>
        </p:nvSpPr>
        <p:spPr>
          <a:noFill/>
          <a:ln/>
        </p:spPr>
        <p:txBody>
          <a:bodyPr/>
          <a:lstStyle/>
          <a:p>
            <a:pPr eaLnBrk="1" hangingPunct="1"/>
            <a:r>
              <a:rPr lang="fr-FR" smtClean="0"/>
              <a:t>                                     Mépris total envers l’autochtone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DCC64296-C894-450E-A724-4A1C9483E0BF}" type="slidenum">
              <a:rPr lang="ar-DZ" smtClean="0"/>
              <a:pPr/>
              <a:t>33</a:t>
            </a:fld>
            <a:endParaRPr lang="fr-FR" smtClean="0"/>
          </a:p>
        </p:txBody>
      </p:sp>
      <p:sp>
        <p:nvSpPr>
          <p:cNvPr id="143363" name="Rectangle 2"/>
          <p:cNvSpPr>
            <a:spLocks noGrp="1" noRot="1" noChangeAspect="1" noChangeArrowheads="1" noTextEdit="1"/>
          </p:cNvSpPr>
          <p:nvPr>
            <p:ph type="sldImg"/>
          </p:nvPr>
        </p:nvSpPr>
        <p:spPr>
          <a:xfrm>
            <a:off x="2857500" y="500063"/>
            <a:ext cx="3429000" cy="2571750"/>
          </a:xfrm>
          <a:prstGeom prst="rect">
            <a:avLst/>
          </a:prstGeom>
          <a:ln/>
        </p:spPr>
      </p:sp>
      <p:sp>
        <p:nvSpPr>
          <p:cNvPr id="143364" name="Rectangle 3"/>
          <p:cNvSpPr>
            <a:spLocks noGrp="1" noChangeArrowheads="1"/>
          </p:cNvSpPr>
          <p:nvPr>
            <p:ph type="body" idx="1"/>
          </p:nvPr>
        </p:nvSpPr>
        <p:spPr>
          <a:noFill/>
          <a:ln/>
        </p:spPr>
        <p:txBody>
          <a:bodyPr/>
          <a:lstStyle/>
          <a:p>
            <a:pPr eaLnBrk="1" hangingPunct="1"/>
            <a:r>
              <a:rPr lang="fr-FR" smtClean="0"/>
              <a:t>                             avant de les envoyer à une mort certaine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92AA641F-83F6-4802-A0C4-3DAEE6C9390F}" type="slidenum">
              <a:rPr lang="ar-DZ" smtClean="0"/>
              <a:pPr/>
              <a:t>37</a:t>
            </a:fld>
            <a:endParaRPr lang="fr-FR" smtClean="0"/>
          </a:p>
        </p:txBody>
      </p:sp>
      <p:sp>
        <p:nvSpPr>
          <p:cNvPr id="144387" name="Rectangle 2"/>
          <p:cNvSpPr>
            <a:spLocks noGrp="1" noRot="1" noChangeAspect="1" noChangeArrowheads="1" noTextEdit="1"/>
          </p:cNvSpPr>
          <p:nvPr>
            <p:ph type="sldImg"/>
          </p:nvPr>
        </p:nvSpPr>
        <p:spPr>
          <a:xfrm>
            <a:off x="2857500" y="500063"/>
            <a:ext cx="3429000" cy="2571750"/>
          </a:xfrm>
          <a:prstGeom prst="rect">
            <a:avLst/>
          </a:prstGeom>
          <a:ln/>
        </p:spPr>
      </p:sp>
      <p:sp>
        <p:nvSpPr>
          <p:cNvPr id="144388" name="Rectangle 3"/>
          <p:cNvSpPr>
            <a:spLocks noGrp="1" noChangeArrowheads="1"/>
          </p:cNvSpPr>
          <p:nvPr>
            <p:ph type="body" idx="1"/>
          </p:nvPr>
        </p:nvSpPr>
        <p:spPr>
          <a:noFill/>
          <a:ln/>
        </p:spPr>
        <p:txBody>
          <a:bodyPr/>
          <a:lstStyle/>
          <a:p>
            <a:pPr eaLnBrk="1" hangingPunct="1"/>
            <a:r>
              <a:rPr lang="fr-FR" smtClean="0"/>
              <a:t>                       La chair à canons des autochtones…</a:t>
            </a:r>
          </a:p>
          <a:p>
            <a:pPr eaLnBrk="1" hangingPunct="1"/>
            <a:r>
              <a:rPr lang="fr-FR" smtClean="0"/>
              <a:t>la plus indiquée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B7A3DD29-7D19-4B9F-9E1E-744E0A78B283}" type="slidenum">
              <a:rPr lang="ar-DZ" smtClean="0"/>
              <a:pPr/>
              <a:t>40</a:t>
            </a:fld>
            <a:endParaRPr lang="fr-FR" smtClean="0"/>
          </a:p>
        </p:txBody>
      </p:sp>
      <p:sp>
        <p:nvSpPr>
          <p:cNvPr id="145411" name="Rectangle 2"/>
          <p:cNvSpPr>
            <a:spLocks noGrp="1" noRot="1" noChangeAspect="1" noChangeArrowheads="1" noTextEdit="1"/>
          </p:cNvSpPr>
          <p:nvPr>
            <p:ph type="sldImg"/>
          </p:nvPr>
        </p:nvSpPr>
        <p:spPr>
          <a:xfrm>
            <a:off x="2857500" y="500063"/>
            <a:ext cx="3429000" cy="2571750"/>
          </a:xfrm>
          <a:prstGeom prst="rect">
            <a:avLst/>
          </a:prstGeom>
          <a:ln/>
        </p:spPr>
      </p:sp>
      <p:sp>
        <p:nvSpPr>
          <p:cNvPr id="145412" name="Rectangle 3"/>
          <p:cNvSpPr>
            <a:spLocks noGrp="1" noChangeArrowheads="1"/>
          </p:cNvSpPr>
          <p:nvPr>
            <p:ph type="body" idx="1"/>
          </p:nvPr>
        </p:nvSpPr>
        <p:spPr>
          <a:noFill/>
          <a:ln/>
        </p:spPr>
        <p:txBody>
          <a:bodyPr/>
          <a:lstStyle/>
          <a:p>
            <a:pPr eaLnBrk="1" hangingPunct="1"/>
            <a:r>
              <a:rPr lang="fr-FR" smtClean="0"/>
              <a:t>… ni   de près ni de loin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E49BFC94-42A2-46A0-8041-BEB2F891D568}" type="slidenum">
              <a:rPr lang="ar-DZ" smtClean="0"/>
              <a:pPr/>
              <a:t>42</a:t>
            </a:fld>
            <a:endParaRPr lang="fr-FR" smtClean="0"/>
          </a:p>
        </p:txBody>
      </p:sp>
      <p:sp>
        <p:nvSpPr>
          <p:cNvPr id="146435" name="Rectangle 2"/>
          <p:cNvSpPr>
            <a:spLocks noGrp="1" noRot="1" noChangeAspect="1" noChangeArrowheads="1" noTextEdit="1"/>
          </p:cNvSpPr>
          <p:nvPr>
            <p:ph type="sldImg"/>
          </p:nvPr>
        </p:nvSpPr>
        <p:spPr>
          <a:xfrm>
            <a:off x="2857500" y="500063"/>
            <a:ext cx="3429000" cy="2571750"/>
          </a:xfrm>
          <a:prstGeom prst="rect">
            <a:avLst/>
          </a:prstGeom>
          <a:ln/>
        </p:spPr>
      </p:sp>
      <p:sp>
        <p:nvSpPr>
          <p:cNvPr id="146436" name="Rectangle 3"/>
          <p:cNvSpPr>
            <a:spLocks noGrp="1" noChangeArrowheads="1"/>
          </p:cNvSpPr>
          <p:nvPr>
            <p:ph type="body" idx="1"/>
          </p:nvPr>
        </p:nvSpPr>
        <p:spPr>
          <a:noFill/>
          <a:ln/>
        </p:spPr>
        <p:txBody>
          <a:bodyPr/>
          <a:lstStyle/>
          <a:p>
            <a:pPr eaLnBrk="1" hangingPunct="1"/>
            <a:r>
              <a:rPr lang="fr-FR" smtClean="0"/>
              <a:t>Toute LIBERTE ne s’offre pas</a:t>
            </a:r>
          </a:p>
          <a:p>
            <a:pPr eaLnBrk="1" hangingPunct="1"/>
            <a:r>
              <a:rPr lang="fr-FR" smtClean="0"/>
              <a:t>              elle s’arrache !</a:t>
            </a:r>
          </a:p>
          <a:p>
            <a:pPr eaLnBrk="1" hangingPunct="1"/>
            <a:endParaRPr lang="fr-FR" smtClean="0"/>
          </a:p>
          <a:p>
            <a:pPr eaLnBrk="1" hangingPunct="1"/>
            <a:r>
              <a:rPr lang="fr-FR" smtClean="0"/>
              <a:t>L’Algérien était prêt à payer le prix !</a:t>
            </a:r>
          </a:p>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e de titr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fr-FR"/>
          </a:p>
        </p:txBody>
      </p:sp>
      <p:sp>
        <p:nvSpPr>
          <p:cNvPr id="54274"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fr-FR"/>
              <a:t>Cliquez pour modifier le style du titre</a:t>
            </a:r>
          </a:p>
        </p:txBody>
      </p:sp>
      <p:sp>
        <p:nvSpPr>
          <p:cNvPr id="54275"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fr-FR"/>
              <a:t>Cliquez pour modifier le style des sous-titres du masque</a:t>
            </a:r>
          </a:p>
        </p:txBody>
      </p:sp>
      <p:sp>
        <p:nvSpPr>
          <p:cNvPr id="5" name="Rectangle 5"/>
          <p:cNvSpPr>
            <a:spLocks noGrp="1" noChangeArrowheads="1"/>
          </p:cNvSpPr>
          <p:nvPr>
            <p:ph type="ftr" sz="quarter" idx="10"/>
          </p:nvPr>
        </p:nvSpPr>
        <p:spPr/>
        <p:txBody>
          <a:bodyPr/>
          <a:lstStyle>
            <a:lvl1pPr>
              <a:defRPr/>
            </a:lvl1pPr>
          </a:lstStyle>
          <a:p>
            <a:pPr>
              <a:defRPr/>
            </a:pPr>
            <a:endParaRPr lang="fr-FR"/>
          </a:p>
        </p:txBody>
      </p:sp>
      <p:sp>
        <p:nvSpPr>
          <p:cNvPr id="6" name="Rectangle 6"/>
          <p:cNvSpPr>
            <a:spLocks noGrp="1" noChangeArrowheads="1"/>
          </p:cNvSpPr>
          <p:nvPr>
            <p:ph type="sldNum" sz="quarter" idx="11"/>
          </p:nvPr>
        </p:nvSpPr>
        <p:spPr/>
        <p:txBody>
          <a:bodyPr/>
          <a:lstStyle>
            <a:lvl1pPr>
              <a:defRPr/>
            </a:lvl1pPr>
          </a:lstStyle>
          <a:p>
            <a:pPr>
              <a:defRPr/>
            </a:pPr>
            <a:fld id="{7E06E1D3-E010-4138-9797-FD2FE2AC3711}" type="slidenum">
              <a:rPr lang="ar-DZ"/>
              <a:pPr>
                <a:defRPr/>
              </a:pPr>
              <a:t>‹N°›</a:t>
            </a:fld>
            <a:endParaRPr lang="fr-FR"/>
          </a:p>
        </p:txBody>
      </p:sp>
      <p:sp>
        <p:nvSpPr>
          <p:cNvPr id="7" name="Rectangle 7"/>
          <p:cNvSpPr>
            <a:spLocks noGrp="1" noChangeArrowheads="1"/>
          </p:cNvSpPr>
          <p:nvPr>
            <p:ph type="dt" sz="quarter" idx="12"/>
          </p:nvPr>
        </p:nvSpPr>
        <p:spPr/>
        <p:txBody>
          <a:bodyPr/>
          <a:lstStyle>
            <a:lvl1pPr>
              <a:defRPr/>
            </a:lvl1pPr>
          </a:lstStyle>
          <a:p>
            <a:pPr>
              <a:defRPr/>
            </a:pPr>
            <a:endParaRPr lang="fr-FR"/>
          </a:p>
        </p:txBody>
      </p:sp>
    </p:spTree>
  </p:cSld>
  <p:clrMapOvr>
    <a:masterClrMapping/>
  </p:clrMapOvr>
  <p:transition advClick="0" advTm="15000">
    <p:push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1C34333-E7BF-4303-B120-D66380C00D71}" type="slidenum">
              <a:rPr lang="ar-DZ"/>
              <a:pPr>
                <a:defRPr/>
              </a:pPr>
              <a:t>‹N°›</a:t>
            </a:fld>
            <a:endParaRPr lang="fr-FR"/>
          </a:p>
        </p:txBody>
      </p:sp>
    </p:spTree>
  </p:cSld>
  <p:clrMapOvr>
    <a:masterClrMapping/>
  </p:clrMapOvr>
  <p:transition advClick="0" advTm="15000">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92100"/>
            <a:ext cx="2057400" cy="57277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92100"/>
            <a:ext cx="6019800" cy="57277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5663BC4-82B9-42D7-BC45-ACA10E29962F}" type="slidenum">
              <a:rPr lang="ar-DZ"/>
              <a:pPr>
                <a:defRPr/>
              </a:pPr>
              <a:t>‹N°›</a:t>
            </a:fld>
            <a:endParaRPr lang="fr-FR"/>
          </a:p>
        </p:txBody>
      </p:sp>
    </p:spTree>
  </p:cSld>
  <p:clrMapOvr>
    <a:masterClrMapping/>
  </p:clrMapOvr>
  <p:transition advClick="0" advTm="15000">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7A974CF-AF71-4236-8585-2BEC48F5D083}" type="slidenum">
              <a:rPr lang="ar-DZ"/>
              <a:pPr>
                <a:defRPr/>
              </a:pPr>
              <a:t>‹N°›</a:t>
            </a:fld>
            <a:endParaRPr lang="fr-FR"/>
          </a:p>
        </p:txBody>
      </p:sp>
    </p:spTree>
  </p:cSld>
  <p:clrMapOvr>
    <a:masterClrMapping/>
  </p:clrMapOvr>
  <p:transition advClick="0" advTm="15000">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EFCFC79-05C1-4870-91C4-FC43D9FEE1DA}" type="slidenum">
              <a:rPr lang="ar-DZ"/>
              <a:pPr>
                <a:defRPr/>
              </a:pPr>
              <a:t>‹N°›</a:t>
            </a:fld>
            <a:endParaRPr lang="fr-FR"/>
          </a:p>
        </p:txBody>
      </p:sp>
    </p:spTree>
  </p:cSld>
  <p:clrMapOvr>
    <a:masterClrMapping/>
  </p:clrMapOvr>
  <p:transition advClick="0" advTm="15000">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A3CDC7D-E349-4E7C-B543-37C15832A219}" type="slidenum">
              <a:rPr lang="ar-DZ"/>
              <a:pPr>
                <a:defRPr/>
              </a:pPr>
              <a:t>‹N°›</a:t>
            </a:fld>
            <a:endParaRPr lang="fr-FR"/>
          </a:p>
        </p:txBody>
      </p:sp>
    </p:spTree>
  </p:cSld>
  <p:clrMapOvr>
    <a:masterClrMapping/>
  </p:clrMapOvr>
  <p:transition advClick="0" advTm="15000">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0D7AA250-9C8B-42AC-98D3-0B5DB0814D91}" type="slidenum">
              <a:rPr lang="ar-DZ"/>
              <a:pPr>
                <a:defRPr/>
              </a:pPr>
              <a:t>‹N°›</a:t>
            </a:fld>
            <a:endParaRPr lang="fr-FR"/>
          </a:p>
        </p:txBody>
      </p:sp>
    </p:spTree>
  </p:cSld>
  <p:clrMapOvr>
    <a:masterClrMapping/>
  </p:clrMapOvr>
  <p:transition advClick="0" advTm="15000">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03DF0223-3C2F-4EC0-B4FA-8F92CA867083}" type="slidenum">
              <a:rPr lang="ar-DZ"/>
              <a:pPr>
                <a:defRPr/>
              </a:pPr>
              <a:t>‹N°›</a:t>
            </a:fld>
            <a:endParaRPr lang="fr-FR"/>
          </a:p>
        </p:txBody>
      </p:sp>
    </p:spTree>
  </p:cSld>
  <p:clrMapOvr>
    <a:masterClrMapping/>
  </p:clrMapOvr>
  <p:transition advClick="0" advTm="15000">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8E5F2734-F281-44D3-BF8D-62CBEE35B827}" type="slidenum">
              <a:rPr lang="ar-DZ"/>
              <a:pPr>
                <a:defRPr/>
              </a:pPr>
              <a:t>‹N°›</a:t>
            </a:fld>
            <a:endParaRPr lang="fr-FR"/>
          </a:p>
        </p:txBody>
      </p:sp>
    </p:spTree>
  </p:cSld>
  <p:clrMapOvr>
    <a:masterClrMapping/>
  </p:clrMapOvr>
  <p:transition advClick="0" advTm="15000">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D25710A-8ECC-4866-9E07-F6CDC12C3B27}" type="slidenum">
              <a:rPr lang="ar-DZ"/>
              <a:pPr>
                <a:defRPr/>
              </a:pPr>
              <a:t>‹N°›</a:t>
            </a:fld>
            <a:endParaRPr lang="fr-FR"/>
          </a:p>
        </p:txBody>
      </p:sp>
    </p:spTree>
  </p:cSld>
  <p:clrMapOvr>
    <a:masterClrMapping/>
  </p:clrMapOvr>
  <p:transition advClick="0" advTm="15000">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E4E98C5-3212-4AFB-9FDA-96DD287D578E}" type="slidenum">
              <a:rPr lang="ar-DZ"/>
              <a:pPr>
                <a:defRPr/>
              </a:pPr>
              <a:t>‹N°›</a:t>
            </a:fld>
            <a:endParaRPr lang="fr-FR"/>
          </a:p>
        </p:txBody>
      </p:sp>
    </p:spTree>
  </p:cSld>
  <p:clrMapOvr>
    <a:masterClrMapping/>
  </p:clrMapOvr>
  <p:transition advClick="0" advTm="15000">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53251"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532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b="0">
                <a:effectLst>
                  <a:outerShdw blurRad="38100" dist="38100" dir="2700000" algn="tl">
                    <a:srgbClr val="000000"/>
                  </a:outerShdw>
                </a:effectLst>
                <a:latin typeface="Arial" pitchFamily="34" charset="0"/>
              </a:defRPr>
            </a:lvl1pPr>
          </a:lstStyle>
          <a:p>
            <a:pPr>
              <a:defRPr/>
            </a:pPr>
            <a:endParaRPr lang="fr-FR"/>
          </a:p>
        </p:txBody>
      </p:sp>
      <p:sp>
        <p:nvSpPr>
          <p:cNvPr id="532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effectLst>
                  <a:outerShdw blurRad="38100" dist="38100" dir="2700000" algn="tl">
                    <a:srgbClr val="000000"/>
                  </a:outerShdw>
                </a:effectLst>
                <a:latin typeface="Arial" pitchFamily="34" charset="0"/>
              </a:defRPr>
            </a:lvl1pPr>
          </a:lstStyle>
          <a:p>
            <a:pPr>
              <a:defRPr/>
            </a:pPr>
            <a:endParaRPr lang="fr-FR"/>
          </a:p>
        </p:txBody>
      </p:sp>
      <p:sp>
        <p:nvSpPr>
          <p:cNvPr id="532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outerShdw blurRad="38100" dist="38100" dir="2700000" algn="tl">
                    <a:srgbClr val="000000"/>
                  </a:outerShdw>
                </a:effectLst>
                <a:latin typeface="Arial" pitchFamily="34" charset="0"/>
              </a:defRPr>
            </a:lvl1pPr>
          </a:lstStyle>
          <a:p>
            <a:pPr>
              <a:defRPr/>
            </a:pPr>
            <a:fld id="{6E5A3A66-3634-4576-9F02-9C55B32AC12B}" type="slidenum">
              <a:rPr lang="ar-DZ"/>
              <a:pPr>
                <a:defRPr/>
              </a:pPr>
              <a:t>‹N°›</a:t>
            </a:fld>
            <a:endParaRPr lang="fr-FR"/>
          </a:p>
        </p:txBody>
      </p:sp>
    </p:spTree>
  </p:cSld>
  <p:clrMap bg1="dk2" tx1="lt1" bg2="dk1" tx2="lt2" accent1="accent1" accent2="accent2" accent3="accent3" accent4="accent4" accent5="accent5" accent6="accent6" hlink="hlink" folHlink="folHlink"/>
  <p:sldLayoutIdLst>
    <p:sldLayoutId id="2147483744"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advClick="0" advTm="15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500" fill="hold"/>
                                        <p:tgtEl>
                                          <p:spTgt spid="53250"/>
                                        </p:tgtEl>
                                        <p:attrNameLst>
                                          <p:attrName>ppt_w</p:attrName>
                                        </p:attrNameLst>
                                      </p:cBhvr>
                                      <p:tavLst>
                                        <p:tav tm="0">
                                          <p:val>
                                            <p:fltVal val="0"/>
                                          </p:val>
                                        </p:tav>
                                        <p:tav tm="100000">
                                          <p:val>
                                            <p:strVal val="#ppt_w"/>
                                          </p:val>
                                        </p:tav>
                                      </p:tavLst>
                                    </p:anim>
                                    <p:anim calcmode="lin" valueType="num">
                                      <p:cBhvr>
                                        <p:cTn id="8" dur="500" fill="hold"/>
                                        <p:tgtEl>
                                          <p:spTgt spid="53250"/>
                                        </p:tgtEl>
                                        <p:attrNameLst>
                                          <p:attrName>ppt_h</p:attrName>
                                        </p:attrNameLst>
                                      </p:cBhvr>
                                      <p:tavLst>
                                        <p:tav tm="0">
                                          <p:val>
                                            <p:fltVal val="0"/>
                                          </p:val>
                                        </p:tav>
                                        <p:tav tm="100000">
                                          <p:val>
                                            <p:strVal val="#ppt_h"/>
                                          </p:val>
                                        </p:tav>
                                      </p:tavLst>
                                    </p:anim>
                                    <p:anim calcmode="lin" valueType="num">
                                      <p:cBhvr>
                                        <p:cTn id="9" dur="500" fill="hold"/>
                                        <p:tgtEl>
                                          <p:spTgt spid="53250"/>
                                        </p:tgtEl>
                                        <p:attrNameLst>
                                          <p:attrName>style.rotation</p:attrName>
                                        </p:attrNameLst>
                                      </p:cBhvr>
                                      <p:tavLst>
                                        <p:tav tm="0">
                                          <p:val>
                                            <p:fltVal val="360"/>
                                          </p:val>
                                        </p:tav>
                                        <p:tav tm="100000">
                                          <p:val>
                                            <p:fltVal val="0"/>
                                          </p:val>
                                        </p:tav>
                                      </p:tavLst>
                                    </p:anim>
                                    <p:animEffect transition="in" filter="fade">
                                      <p:cBhvr>
                                        <p:cTn id="10" dur="500"/>
                                        <p:tgtEl>
                                          <p:spTgt spid="53250"/>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53251">
                                            <p:txEl>
                                              <p:pRg st="0" end="0"/>
                                            </p:txEl>
                                          </p:spTgt>
                                        </p:tgtEl>
                                        <p:attrNameLst>
                                          <p:attrName>style.visibility</p:attrName>
                                        </p:attrNameLst>
                                      </p:cBhvr>
                                      <p:to>
                                        <p:strVal val="visible"/>
                                      </p:to>
                                    </p:set>
                                    <p:anim calcmode="lin" valueType="num">
                                      <p:cBhvr>
                                        <p:cTn id="15" dur="500" fill="hold"/>
                                        <p:tgtEl>
                                          <p:spTgt spid="5325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53251">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53251">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53251">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53251">
                                            <p:txEl>
                                              <p:pRg st="1" end="1"/>
                                            </p:txEl>
                                          </p:spTgt>
                                        </p:tgtEl>
                                        <p:attrNameLst>
                                          <p:attrName>style.visibility</p:attrName>
                                        </p:attrNameLst>
                                      </p:cBhvr>
                                      <p:to>
                                        <p:strVal val="visible"/>
                                      </p:to>
                                    </p:set>
                                    <p:anim calcmode="lin" valueType="num">
                                      <p:cBhvr>
                                        <p:cTn id="21" dur="500" fill="hold"/>
                                        <p:tgtEl>
                                          <p:spTgt spid="53251">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53251">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53251">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53251">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53251">
                                            <p:txEl>
                                              <p:pRg st="2" end="2"/>
                                            </p:txEl>
                                          </p:spTgt>
                                        </p:tgtEl>
                                        <p:attrNameLst>
                                          <p:attrName>style.visibility</p:attrName>
                                        </p:attrNameLst>
                                      </p:cBhvr>
                                      <p:to>
                                        <p:strVal val="visible"/>
                                      </p:to>
                                    </p:set>
                                    <p:anim calcmode="lin" valueType="num">
                                      <p:cBhvr>
                                        <p:cTn id="27" dur="500" fill="hold"/>
                                        <p:tgtEl>
                                          <p:spTgt spid="53251">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53251">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53251">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53251">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53251">
                                            <p:txEl>
                                              <p:pRg st="3" end="3"/>
                                            </p:txEl>
                                          </p:spTgt>
                                        </p:tgtEl>
                                        <p:attrNameLst>
                                          <p:attrName>style.visibility</p:attrName>
                                        </p:attrNameLst>
                                      </p:cBhvr>
                                      <p:to>
                                        <p:strVal val="visible"/>
                                      </p:to>
                                    </p:set>
                                    <p:anim calcmode="lin" valueType="num">
                                      <p:cBhvr>
                                        <p:cTn id="33" dur="500" fill="hold"/>
                                        <p:tgtEl>
                                          <p:spTgt spid="53251">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53251">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53251">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53251">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53251">
                                            <p:txEl>
                                              <p:pRg st="4" end="4"/>
                                            </p:txEl>
                                          </p:spTgt>
                                        </p:tgtEl>
                                        <p:attrNameLst>
                                          <p:attrName>style.visibility</p:attrName>
                                        </p:attrNameLst>
                                      </p:cBhvr>
                                      <p:to>
                                        <p:strVal val="visible"/>
                                      </p:to>
                                    </p:set>
                                    <p:anim calcmode="lin" valueType="num">
                                      <p:cBhvr>
                                        <p:cTn id="39" dur="500" fill="hold"/>
                                        <p:tgtEl>
                                          <p:spTgt spid="53251">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53251">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53251">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532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1"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53251"/>
                        </p:tgtEl>
                        <p:attrNameLst>
                          <p:attrName>style.visibility</p:attrName>
                        </p:attrNameLst>
                      </p:cBhvr>
                      <p:to>
                        <p:strVal val="visible"/>
                      </p:to>
                    </p:set>
                    <p:anim calcmode="lin" valueType="num">
                      <p:cBhvr>
                        <p:cTn dur="500" fill="hold"/>
                        <p:tgtEl>
                          <p:spTgt spid="53251"/>
                        </p:tgtEl>
                        <p:attrNameLst>
                          <p:attrName>ppt_w</p:attrName>
                        </p:attrNameLst>
                      </p:cBhvr>
                      <p:tavLst>
                        <p:tav tm="0">
                          <p:val>
                            <p:fltVal val="0"/>
                          </p:val>
                        </p:tav>
                        <p:tav tm="100000">
                          <p:val>
                            <p:strVal val="#ppt_w"/>
                          </p:val>
                        </p:tav>
                      </p:tavLst>
                    </p:anim>
                    <p:anim calcmode="lin" valueType="num">
                      <p:cBhvr>
                        <p:cTn dur="500" fill="hold"/>
                        <p:tgtEl>
                          <p:spTgt spid="53251"/>
                        </p:tgtEl>
                        <p:attrNameLst>
                          <p:attrName>ppt_h</p:attrName>
                        </p:attrNameLst>
                      </p:cBhvr>
                      <p:tavLst>
                        <p:tav tm="0">
                          <p:val>
                            <p:fltVal val="0"/>
                          </p:val>
                        </p:tav>
                        <p:tav tm="100000">
                          <p:val>
                            <p:strVal val="#ppt_h"/>
                          </p:val>
                        </p:tav>
                      </p:tavLst>
                    </p:anim>
                    <p:anim calcmode="lin" valueType="num">
                      <p:cBhvr>
                        <p:cTn dur="500" fill="hold"/>
                        <p:tgtEl>
                          <p:spTgt spid="53251"/>
                        </p:tgtEl>
                        <p:attrNameLst>
                          <p:attrName>style.rotation</p:attrName>
                        </p:attrNameLst>
                      </p:cBhvr>
                      <p:tavLst>
                        <p:tav tm="0">
                          <p:val>
                            <p:fltVal val="360"/>
                          </p:val>
                        </p:tav>
                        <p:tav tm="100000">
                          <p:val>
                            <p:fltVal val="0"/>
                          </p:val>
                        </p:tav>
                      </p:tavLst>
                    </p:anim>
                    <p:animEffect transition="in" filter="fade">
                      <p:cBhvr>
                        <p:cTn dur="500"/>
                        <p:tgtEl>
                          <p:spTgt spid="53251"/>
                        </p:tgtEl>
                      </p:cBhvr>
                    </p:animEffect>
                  </p:childTnLst>
                </p:cTn>
              </p:par>
            </p:tnLst>
          </p:tmpl>
          <p:tmpl lvl="2">
            <p:tnLst>
              <p:par>
                <p:cTn presetID="49" presetClass="entr" presetSubtype="0" decel="100000" fill="hold" nodeType="withEffect">
                  <p:stCondLst>
                    <p:cond delay="0"/>
                  </p:stCondLst>
                  <p:iterate type="lt">
                    <p:tmPct val="10000"/>
                  </p:iterate>
                  <p:childTnLst>
                    <p:set>
                      <p:cBhvr>
                        <p:cTn dur="1" fill="hold">
                          <p:stCondLst>
                            <p:cond delay="0"/>
                          </p:stCondLst>
                        </p:cTn>
                        <p:tgtEl>
                          <p:spTgt spid="53251"/>
                        </p:tgtEl>
                        <p:attrNameLst>
                          <p:attrName>style.visibility</p:attrName>
                        </p:attrNameLst>
                      </p:cBhvr>
                      <p:to>
                        <p:strVal val="visible"/>
                      </p:to>
                    </p:set>
                    <p:anim calcmode="lin" valueType="num">
                      <p:cBhvr>
                        <p:cTn dur="500" fill="hold"/>
                        <p:tgtEl>
                          <p:spTgt spid="53251"/>
                        </p:tgtEl>
                        <p:attrNameLst>
                          <p:attrName>ppt_w</p:attrName>
                        </p:attrNameLst>
                      </p:cBhvr>
                      <p:tavLst>
                        <p:tav tm="0">
                          <p:val>
                            <p:fltVal val="0"/>
                          </p:val>
                        </p:tav>
                        <p:tav tm="100000">
                          <p:val>
                            <p:strVal val="#ppt_w"/>
                          </p:val>
                        </p:tav>
                      </p:tavLst>
                    </p:anim>
                    <p:anim calcmode="lin" valueType="num">
                      <p:cBhvr>
                        <p:cTn dur="500" fill="hold"/>
                        <p:tgtEl>
                          <p:spTgt spid="53251"/>
                        </p:tgtEl>
                        <p:attrNameLst>
                          <p:attrName>ppt_h</p:attrName>
                        </p:attrNameLst>
                      </p:cBhvr>
                      <p:tavLst>
                        <p:tav tm="0">
                          <p:val>
                            <p:fltVal val="0"/>
                          </p:val>
                        </p:tav>
                        <p:tav tm="100000">
                          <p:val>
                            <p:strVal val="#ppt_h"/>
                          </p:val>
                        </p:tav>
                      </p:tavLst>
                    </p:anim>
                    <p:anim calcmode="lin" valueType="num">
                      <p:cBhvr>
                        <p:cTn dur="500" fill="hold"/>
                        <p:tgtEl>
                          <p:spTgt spid="53251"/>
                        </p:tgtEl>
                        <p:attrNameLst>
                          <p:attrName>style.rotation</p:attrName>
                        </p:attrNameLst>
                      </p:cBhvr>
                      <p:tavLst>
                        <p:tav tm="0">
                          <p:val>
                            <p:fltVal val="360"/>
                          </p:val>
                        </p:tav>
                        <p:tav tm="100000">
                          <p:val>
                            <p:fltVal val="0"/>
                          </p:val>
                        </p:tav>
                      </p:tavLst>
                    </p:anim>
                    <p:animEffect transition="in" filter="fade">
                      <p:cBhvr>
                        <p:cTn dur="500"/>
                        <p:tgtEl>
                          <p:spTgt spid="53251"/>
                        </p:tgtEl>
                      </p:cBhvr>
                    </p:animEffect>
                  </p:childTnLst>
                </p:cTn>
              </p:par>
            </p:tnLst>
          </p:tmpl>
          <p:tmpl lvl="3">
            <p:tnLst>
              <p:par>
                <p:cTn presetID="49" presetClass="entr" presetSubtype="0" decel="100000" fill="hold" nodeType="withEffect">
                  <p:stCondLst>
                    <p:cond delay="0"/>
                  </p:stCondLst>
                  <p:iterate type="lt">
                    <p:tmPct val="10000"/>
                  </p:iterate>
                  <p:childTnLst>
                    <p:set>
                      <p:cBhvr>
                        <p:cTn dur="1" fill="hold">
                          <p:stCondLst>
                            <p:cond delay="0"/>
                          </p:stCondLst>
                        </p:cTn>
                        <p:tgtEl>
                          <p:spTgt spid="53251"/>
                        </p:tgtEl>
                        <p:attrNameLst>
                          <p:attrName>style.visibility</p:attrName>
                        </p:attrNameLst>
                      </p:cBhvr>
                      <p:to>
                        <p:strVal val="visible"/>
                      </p:to>
                    </p:set>
                    <p:anim calcmode="lin" valueType="num">
                      <p:cBhvr>
                        <p:cTn dur="500" fill="hold"/>
                        <p:tgtEl>
                          <p:spTgt spid="53251"/>
                        </p:tgtEl>
                        <p:attrNameLst>
                          <p:attrName>ppt_w</p:attrName>
                        </p:attrNameLst>
                      </p:cBhvr>
                      <p:tavLst>
                        <p:tav tm="0">
                          <p:val>
                            <p:fltVal val="0"/>
                          </p:val>
                        </p:tav>
                        <p:tav tm="100000">
                          <p:val>
                            <p:strVal val="#ppt_w"/>
                          </p:val>
                        </p:tav>
                      </p:tavLst>
                    </p:anim>
                    <p:anim calcmode="lin" valueType="num">
                      <p:cBhvr>
                        <p:cTn dur="500" fill="hold"/>
                        <p:tgtEl>
                          <p:spTgt spid="53251"/>
                        </p:tgtEl>
                        <p:attrNameLst>
                          <p:attrName>ppt_h</p:attrName>
                        </p:attrNameLst>
                      </p:cBhvr>
                      <p:tavLst>
                        <p:tav tm="0">
                          <p:val>
                            <p:fltVal val="0"/>
                          </p:val>
                        </p:tav>
                        <p:tav tm="100000">
                          <p:val>
                            <p:strVal val="#ppt_h"/>
                          </p:val>
                        </p:tav>
                      </p:tavLst>
                    </p:anim>
                    <p:anim calcmode="lin" valueType="num">
                      <p:cBhvr>
                        <p:cTn dur="500" fill="hold"/>
                        <p:tgtEl>
                          <p:spTgt spid="53251"/>
                        </p:tgtEl>
                        <p:attrNameLst>
                          <p:attrName>style.rotation</p:attrName>
                        </p:attrNameLst>
                      </p:cBhvr>
                      <p:tavLst>
                        <p:tav tm="0">
                          <p:val>
                            <p:fltVal val="360"/>
                          </p:val>
                        </p:tav>
                        <p:tav tm="100000">
                          <p:val>
                            <p:fltVal val="0"/>
                          </p:val>
                        </p:tav>
                      </p:tavLst>
                    </p:anim>
                    <p:animEffect transition="in" filter="fade">
                      <p:cBhvr>
                        <p:cTn dur="500"/>
                        <p:tgtEl>
                          <p:spTgt spid="53251"/>
                        </p:tgtEl>
                      </p:cBhvr>
                    </p:animEffect>
                  </p:childTnLst>
                </p:cTn>
              </p:par>
            </p:tnLst>
          </p:tmpl>
          <p:tmpl lvl="4">
            <p:tnLst>
              <p:par>
                <p:cTn presetID="49" presetClass="entr" presetSubtype="0" decel="100000" fill="hold" nodeType="withEffect">
                  <p:stCondLst>
                    <p:cond delay="0"/>
                  </p:stCondLst>
                  <p:iterate type="lt">
                    <p:tmPct val="10000"/>
                  </p:iterate>
                  <p:childTnLst>
                    <p:set>
                      <p:cBhvr>
                        <p:cTn dur="1" fill="hold">
                          <p:stCondLst>
                            <p:cond delay="0"/>
                          </p:stCondLst>
                        </p:cTn>
                        <p:tgtEl>
                          <p:spTgt spid="53251"/>
                        </p:tgtEl>
                        <p:attrNameLst>
                          <p:attrName>style.visibility</p:attrName>
                        </p:attrNameLst>
                      </p:cBhvr>
                      <p:to>
                        <p:strVal val="visible"/>
                      </p:to>
                    </p:set>
                    <p:anim calcmode="lin" valueType="num">
                      <p:cBhvr>
                        <p:cTn dur="500" fill="hold"/>
                        <p:tgtEl>
                          <p:spTgt spid="53251"/>
                        </p:tgtEl>
                        <p:attrNameLst>
                          <p:attrName>ppt_w</p:attrName>
                        </p:attrNameLst>
                      </p:cBhvr>
                      <p:tavLst>
                        <p:tav tm="0">
                          <p:val>
                            <p:fltVal val="0"/>
                          </p:val>
                        </p:tav>
                        <p:tav tm="100000">
                          <p:val>
                            <p:strVal val="#ppt_w"/>
                          </p:val>
                        </p:tav>
                      </p:tavLst>
                    </p:anim>
                    <p:anim calcmode="lin" valueType="num">
                      <p:cBhvr>
                        <p:cTn dur="500" fill="hold"/>
                        <p:tgtEl>
                          <p:spTgt spid="53251"/>
                        </p:tgtEl>
                        <p:attrNameLst>
                          <p:attrName>ppt_h</p:attrName>
                        </p:attrNameLst>
                      </p:cBhvr>
                      <p:tavLst>
                        <p:tav tm="0">
                          <p:val>
                            <p:fltVal val="0"/>
                          </p:val>
                        </p:tav>
                        <p:tav tm="100000">
                          <p:val>
                            <p:strVal val="#ppt_h"/>
                          </p:val>
                        </p:tav>
                      </p:tavLst>
                    </p:anim>
                    <p:anim calcmode="lin" valueType="num">
                      <p:cBhvr>
                        <p:cTn dur="500" fill="hold"/>
                        <p:tgtEl>
                          <p:spTgt spid="53251"/>
                        </p:tgtEl>
                        <p:attrNameLst>
                          <p:attrName>style.rotation</p:attrName>
                        </p:attrNameLst>
                      </p:cBhvr>
                      <p:tavLst>
                        <p:tav tm="0">
                          <p:val>
                            <p:fltVal val="360"/>
                          </p:val>
                        </p:tav>
                        <p:tav tm="100000">
                          <p:val>
                            <p:fltVal val="0"/>
                          </p:val>
                        </p:tav>
                      </p:tavLst>
                    </p:anim>
                    <p:animEffect transition="in" filter="fade">
                      <p:cBhvr>
                        <p:cTn dur="500"/>
                        <p:tgtEl>
                          <p:spTgt spid="53251"/>
                        </p:tgtEl>
                      </p:cBhvr>
                    </p:animEffect>
                  </p:childTnLst>
                </p:cTn>
              </p:par>
            </p:tnLst>
          </p:tmpl>
          <p:tmpl lvl="5">
            <p:tnLst>
              <p:par>
                <p:cTn presetID="49" presetClass="entr" presetSubtype="0" decel="100000" fill="hold" nodeType="withEffect">
                  <p:stCondLst>
                    <p:cond delay="0"/>
                  </p:stCondLst>
                  <p:iterate type="lt">
                    <p:tmPct val="10000"/>
                  </p:iterate>
                  <p:childTnLst>
                    <p:set>
                      <p:cBhvr>
                        <p:cTn dur="1" fill="hold">
                          <p:stCondLst>
                            <p:cond delay="0"/>
                          </p:stCondLst>
                        </p:cTn>
                        <p:tgtEl>
                          <p:spTgt spid="53251"/>
                        </p:tgtEl>
                        <p:attrNameLst>
                          <p:attrName>style.visibility</p:attrName>
                        </p:attrNameLst>
                      </p:cBhvr>
                      <p:to>
                        <p:strVal val="visible"/>
                      </p:to>
                    </p:set>
                    <p:anim calcmode="lin" valueType="num">
                      <p:cBhvr>
                        <p:cTn dur="500" fill="hold"/>
                        <p:tgtEl>
                          <p:spTgt spid="53251"/>
                        </p:tgtEl>
                        <p:attrNameLst>
                          <p:attrName>ppt_w</p:attrName>
                        </p:attrNameLst>
                      </p:cBhvr>
                      <p:tavLst>
                        <p:tav tm="0">
                          <p:val>
                            <p:fltVal val="0"/>
                          </p:val>
                        </p:tav>
                        <p:tav tm="100000">
                          <p:val>
                            <p:strVal val="#ppt_w"/>
                          </p:val>
                        </p:tav>
                      </p:tavLst>
                    </p:anim>
                    <p:anim calcmode="lin" valueType="num">
                      <p:cBhvr>
                        <p:cTn dur="500" fill="hold"/>
                        <p:tgtEl>
                          <p:spTgt spid="53251"/>
                        </p:tgtEl>
                        <p:attrNameLst>
                          <p:attrName>ppt_h</p:attrName>
                        </p:attrNameLst>
                      </p:cBhvr>
                      <p:tavLst>
                        <p:tav tm="0">
                          <p:val>
                            <p:fltVal val="0"/>
                          </p:val>
                        </p:tav>
                        <p:tav tm="100000">
                          <p:val>
                            <p:strVal val="#ppt_h"/>
                          </p:val>
                        </p:tav>
                      </p:tavLst>
                    </p:anim>
                    <p:anim calcmode="lin" valueType="num">
                      <p:cBhvr>
                        <p:cTn dur="500" fill="hold"/>
                        <p:tgtEl>
                          <p:spTgt spid="53251"/>
                        </p:tgtEl>
                        <p:attrNameLst>
                          <p:attrName>style.rotation</p:attrName>
                        </p:attrNameLst>
                      </p:cBhvr>
                      <p:tavLst>
                        <p:tav tm="0">
                          <p:val>
                            <p:fltVal val="360"/>
                          </p:val>
                        </p:tav>
                        <p:tav tm="100000">
                          <p:val>
                            <p:fltVal val="0"/>
                          </p:val>
                        </p:tav>
                      </p:tavLst>
                    </p:anim>
                    <p:animEffect transition="in" filter="fade">
                      <p:cBhvr>
                        <p:cTn dur="500"/>
                        <p:tgtEl>
                          <p:spTgt spid="53251"/>
                        </p:tgtEl>
                      </p:cBhvr>
                    </p:animEffect>
                  </p:childTnLst>
                </p:cTn>
              </p:par>
            </p:tnLst>
          </p:tmpl>
        </p:tmplLst>
      </p:bldP>
    </p:bldLst>
  </p:timing>
  <p:hf hdr="0" ft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40.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41.jpe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image" Target="../media/image142.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43.jpe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image" Target="../media/image144.jpeg"/><Relationship Id="rId1" Type="http://schemas.openxmlformats.org/officeDocument/2006/relationships/slideLayout" Target="../slideLayouts/slideLayout2.xml"/><Relationship Id="rId4" Type="http://schemas.openxmlformats.org/officeDocument/2006/relationships/image" Target="../media/image146.jpeg"/></Relationships>
</file>

<file path=ppt/slides/_rels/slide105.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image" Target="../media/image148.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4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50.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51.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53.jpeg"/><Relationship Id="rId2" Type="http://schemas.openxmlformats.org/officeDocument/2006/relationships/image" Target="../media/image152.jpeg"/><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image" Target="../media/image154.jpeg"/><Relationship Id="rId1" Type="http://schemas.openxmlformats.org/officeDocument/2006/relationships/slideLayout" Target="../slideLayouts/slideLayout4.xml"/><Relationship Id="rId4" Type="http://schemas.openxmlformats.org/officeDocument/2006/relationships/image" Target="../media/image156.jpeg"/></Relationships>
</file>

<file path=ppt/slides/_rels/slide114.xml.rels><?xml version="1.0" encoding="UTF-8" standalone="yes"?>
<Relationships xmlns="http://schemas.openxmlformats.org/package/2006/relationships"><Relationship Id="rId8" Type="http://schemas.openxmlformats.org/officeDocument/2006/relationships/hyperlink" Target="http://piednoirdalgerieunblogfr1944henriettedicastelli.unblog.fr/files/2010/09/unharki.jpg" TargetMode="External"/><Relationship Id="rId3" Type="http://schemas.openxmlformats.org/officeDocument/2006/relationships/image" Target="../media/image158.png"/><Relationship Id="rId7" Type="http://schemas.openxmlformats.org/officeDocument/2006/relationships/image" Target="../media/image160.jpeg"/><Relationship Id="rId2" Type="http://schemas.openxmlformats.org/officeDocument/2006/relationships/image" Target="../media/image157.jpeg"/><Relationship Id="rId1" Type="http://schemas.openxmlformats.org/officeDocument/2006/relationships/slideLayout" Target="../slideLayouts/slideLayout4.xml"/><Relationship Id="rId6" Type="http://schemas.openxmlformats.org/officeDocument/2006/relationships/hyperlink" Target="http://piednoirdalgerieunblogfr1944henriettedicastelli.unblog.fr/files/2010/09/uncollaboappelharki.jpg" TargetMode="External"/><Relationship Id="rId5" Type="http://schemas.openxmlformats.org/officeDocument/2006/relationships/image" Target="../media/image159.png"/><Relationship Id="rId4" Type="http://schemas.openxmlformats.org/officeDocument/2006/relationships/hyperlink" Target="http://piednoirdalgerieunblogfr1944henriettedicastelli.unblog.fr/files/2010/10/harki2.bmp" TargetMode="External"/><Relationship Id="rId9" Type="http://schemas.openxmlformats.org/officeDocument/2006/relationships/image" Target="../media/image161.jpeg"/></Relationships>
</file>

<file path=ppt/slides/_rels/slide115.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image" Target="../media/image162.jpeg"/><Relationship Id="rId1" Type="http://schemas.openxmlformats.org/officeDocument/2006/relationships/slideLayout" Target="../slideLayouts/slideLayout2.xml"/><Relationship Id="rId4" Type="http://schemas.openxmlformats.org/officeDocument/2006/relationships/image" Target="../media/image153.jpeg"/></Relationships>
</file>

<file path=ppt/slides/_rels/slide116.xml.rels><?xml version="1.0" encoding="UTF-8" standalone="yes"?>
<Relationships xmlns="http://schemas.openxmlformats.org/package/2006/relationships"><Relationship Id="rId3" Type="http://schemas.openxmlformats.org/officeDocument/2006/relationships/image" Target="../media/image164.jpeg"/><Relationship Id="rId2" Type="http://schemas.openxmlformats.org/officeDocument/2006/relationships/hyperlink" Target="http://piednoirdalgerieunblogfr1944henriettedicastelli.unblog.fr/files/2010/07/lekerouantransportantlespnen1962.jpg"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66.jpeg"/><Relationship Id="rId2" Type="http://schemas.openxmlformats.org/officeDocument/2006/relationships/image" Target="../media/image165.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68.jpeg"/><Relationship Id="rId2" Type="http://schemas.openxmlformats.org/officeDocument/2006/relationships/image" Target="../media/image167.jpeg"/><Relationship Id="rId1" Type="http://schemas.openxmlformats.org/officeDocument/2006/relationships/slideLayout" Target="../slideLayouts/slideLayout4.xml"/><Relationship Id="rId6" Type="http://schemas.openxmlformats.org/officeDocument/2006/relationships/image" Target="../media/image171.jpeg"/><Relationship Id="rId5" Type="http://schemas.openxmlformats.org/officeDocument/2006/relationships/image" Target="../media/image170.jpeg"/><Relationship Id="rId4" Type="http://schemas.openxmlformats.org/officeDocument/2006/relationships/image" Target="../media/image169.jpeg"/></Relationships>
</file>

<file path=ppt/slides/_rels/slide119.xml.rels><?xml version="1.0" encoding="UTF-8" standalone="yes"?>
<Relationships xmlns="http://schemas.openxmlformats.org/package/2006/relationships"><Relationship Id="rId2" Type="http://schemas.openxmlformats.org/officeDocument/2006/relationships/image" Target="../media/image17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73.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hyperlink" Target="http://piednoirdalgerieunblogfr1944henriettedicastelli.unblog.fr/files/2010/07/lekerouantransportantlespnen1962.jpg" TargetMode="External"/><Relationship Id="rId2" Type="http://schemas.openxmlformats.org/officeDocument/2006/relationships/image" Target="../media/image174.jpeg"/><Relationship Id="rId1" Type="http://schemas.openxmlformats.org/officeDocument/2006/relationships/slideLayout" Target="../slideLayouts/slideLayout2.xml"/><Relationship Id="rId4" Type="http://schemas.openxmlformats.org/officeDocument/2006/relationships/image" Target="../media/image164.jpeg"/></Relationships>
</file>

<file path=ppt/slides/_rels/slide122.xml.rels><?xml version="1.0" encoding="UTF-8" standalone="yes"?>
<Relationships xmlns="http://schemas.openxmlformats.org/package/2006/relationships"><Relationship Id="rId2" Type="http://schemas.openxmlformats.org/officeDocument/2006/relationships/image" Target="../media/image175.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76.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77.jpeg"/><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3" Type="http://schemas.openxmlformats.org/officeDocument/2006/relationships/image" Target="../media/image178.jpeg"/><Relationship Id="rId2" Type="http://schemas.openxmlformats.org/officeDocument/2006/relationships/image" Target="../media/image177.jpeg"/><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image" Target="../media/image179.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80.jpeg"/><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image" Target="../media/image181.jpeg"/><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3" Type="http://schemas.openxmlformats.org/officeDocument/2006/relationships/image" Target="../media/image183.jpeg"/><Relationship Id="rId2" Type="http://schemas.openxmlformats.org/officeDocument/2006/relationships/image" Target="../media/image18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84.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piednoirdalgerieunblogfr1944henriettedicastelli.unblog.fr/files/2010/07/elarabielacil.pn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audio" Target="../media/audio1.wav"/></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http://hogra.h.o.pic.centerblog.net/0eaf241d.jpg" TargetMode="External"/><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hyperlink" Target="http://piednoirdalgerieunblogfr1944henriettedicastelli.unblog.fr/files/2010/07/casbahdalger.jpg" TargetMode="External"/><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direlaverit&#233;"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fr.wikipedia.org/wiki/Fichier:2eRMT.JP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hyperlink" Target="http://fr.wikipedia.org/wiki/France"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piednoirdalgerieunblogfr1944henriettedicastelli.unblog.fr/files/2010/07/crimesdeguerrelesbienfaitsducolonialisme.jpg" TargetMode="Externa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hyperlink" Target="http://piednoirdalgerieunblogfr1944henriettedicastelli.unblog.fr/files/2010/08/lescorpsdesalge9rienfusi.jpg" TargetMode="External"/><Relationship Id="rId4" Type="http://schemas.openxmlformats.org/officeDocument/2006/relationships/image" Target="http://piednoirdalgerieunblogfr1944henriettedicastelli.unblog.fr/files/2010/07/crimesdeguerrelesbienfaitsducolonialisme.vignette.jp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piednoirdalgerieunblogfr1944henriettedicastelli.unblog.fr/files/2010/07/moudjahidine.jpg"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piednoirdalgerieunblogfr1944henriettedicastelli.unblog.fr/files/2010/07/congrsoumam.jpg" TargetMode="External"/><Relationship Id="rId1" Type="http://schemas.openxmlformats.org/officeDocument/2006/relationships/slideLayout" Target="../slideLayouts/slideLayout4.xml"/><Relationship Id="rId4" Type="http://schemas.openxmlformats.org/officeDocument/2006/relationships/image" Target="http://piednoirdalgerieunblogfr1944henriettedicastelli.unblog.fr/files/2010/07/congrsoumam.jpg"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3.jpeg"/><Relationship Id="rId18" Type="http://schemas.openxmlformats.org/officeDocument/2006/relationships/image" Target="../media/image58.jpeg"/><Relationship Id="rId3" Type="http://schemas.openxmlformats.org/officeDocument/2006/relationships/image" Target="../media/image43.jpeg"/><Relationship Id="rId21" Type="http://schemas.openxmlformats.org/officeDocument/2006/relationships/image" Target="../media/image61.jpeg"/><Relationship Id="rId7" Type="http://schemas.openxmlformats.org/officeDocument/2006/relationships/image" Target="../media/image47.jpeg"/><Relationship Id="rId12" Type="http://schemas.openxmlformats.org/officeDocument/2006/relationships/image" Target="../media/image52.jpeg"/><Relationship Id="rId17" Type="http://schemas.openxmlformats.org/officeDocument/2006/relationships/image" Target="../media/image57.jpeg"/><Relationship Id="rId2" Type="http://schemas.openxmlformats.org/officeDocument/2006/relationships/image" Target="../media/image42.jpeg"/><Relationship Id="rId16" Type="http://schemas.openxmlformats.org/officeDocument/2006/relationships/image" Target="../media/image56.jpeg"/><Relationship Id="rId20" Type="http://schemas.openxmlformats.org/officeDocument/2006/relationships/image" Target="../media/image60.jpeg"/><Relationship Id="rId1" Type="http://schemas.openxmlformats.org/officeDocument/2006/relationships/slideLayout" Target="../slideLayouts/slideLayout4.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eg"/><Relationship Id="rId15" Type="http://schemas.openxmlformats.org/officeDocument/2006/relationships/image" Target="../media/image55.jpeg"/><Relationship Id="rId23" Type="http://schemas.openxmlformats.org/officeDocument/2006/relationships/image" Target="../media/image63.jpeg"/><Relationship Id="rId10" Type="http://schemas.openxmlformats.org/officeDocument/2006/relationships/image" Target="../media/image50.jpeg"/><Relationship Id="rId19" Type="http://schemas.openxmlformats.org/officeDocument/2006/relationships/image" Target="../media/image59.jpeg"/><Relationship Id="rId4" Type="http://schemas.openxmlformats.org/officeDocument/2006/relationships/image" Target="../media/image44.jpeg"/><Relationship Id="rId9" Type="http://schemas.openxmlformats.org/officeDocument/2006/relationships/image" Target="../media/image49.jpeg"/><Relationship Id="rId14" Type="http://schemas.openxmlformats.org/officeDocument/2006/relationships/image" Target="../media/image54.jpeg"/><Relationship Id="rId22" Type="http://schemas.openxmlformats.org/officeDocument/2006/relationships/image" Target="../media/image62.jpeg"/></Relationships>
</file>

<file path=ppt/slides/_rels/slide55.xml.rels><?xml version="1.0" encoding="UTF-8" standalone="yes"?>
<Relationships xmlns="http://schemas.openxmlformats.org/package/2006/relationships"><Relationship Id="rId3" Type="http://schemas.openxmlformats.org/officeDocument/2006/relationships/hyperlink" Target="http://piednoirdalgerieunblogfr1944henriettedicastelli.unblog.fr/files/2010/07/femmesetlare9volutionp32.jpg" TargetMode="External"/><Relationship Id="rId2" Type="http://schemas.openxmlformats.org/officeDocument/2006/relationships/image" Target="../media/image64.jpeg"/><Relationship Id="rId1" Type="http://schemas.openxmlformats.org/officeDocument/2006/relationships/slideLayout" Target="../slideLayouts/slideLayout4.xml"/><Relationship Id="rId5" Type="http://schemas.openxmlformats.org/officeDocument/2006/relationships/image" Target="../media/image66.jpeg"/><Relationship Id="rId4" Type="http://schemas.openxmlformats.org/officeDocument/2006/relationships/image" Target="../media/image65.jpeg"/></Relationships>
</file>

<file path=ppt/slides/_rels/slide5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1.jpeg"/></Relationships>
</file>

<file path=ppt/slides/_rels/slide59.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image" Target="../media/image74.jpeg"/><Relationship Id="rId7" Type="http://schemas.openxmlformats.org/officeDocument/2006/relationships/image" Target="../media/image78.jpeg"/><Relationship Id="rId2" Type="http://schemas.openxmlformats.org/officeDocument/2006/relationships/image" Target="../media/image73.jpeg"/><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image" Target="../media/image76.jpeg"/><Relationship Id="rId10" Type="http://schemas.openxmlformats.org/officeDocument/2006/relationships/image" Target="../media/image81.jpeg"/><Relationship Id="rId4" Type="http://schemas.openxmlformats.org/officeDocument/2006/relationships/image" Target="../media/image75.jpeg"/><Relationship Id="rId9" Type="http://schemas.openxmlformats.org/officeDocument/2006/relationships/image" Target="../media/image80.jpeg"/></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 Id="rId6" Type="http://schemas.openxmlformats.org/officeDocument/2006/relationships/image" Target="../media/image85.jpeg"/><Relationship Id="rId5" Type="http://schemas.openxmlformats.org/officeDocument/2006/relationships/image" Target="../media/image81.jpeg"/><Relationship Id="rId4" Type="http://schemas.openxmlformats.org/officeDocument/2006/relationships/image" Target="../media/image84.jpeg"/></Relationships>
</file>

<file path=ppt/slides/_rels/slide6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86.jpeg"/><Relationship Id="rId1" Type="http://schemas.openxmlformats.org/officeDocument/2006/relationships/slideLayout" Target="../slideLayouts/slideLayout2.xml"/><Relationship Id="rId5" Type="http://schemas.openxmlformats.org/officeDocument/2006/relationships/image" Target="../media/image87.jpeg"/><Relationship Id="rId4" Type="http://schemas.openxmlformats.org/officeDocument/2006/relationships/image" Target="../media/image38.jpeg"/></Relationships>
</file>

<file path=ppt/slides/_rels/slide62.xml.rels><?xml version="1.0" encoding="UTF-8" standalone="yes"?>
<Relationships xmlns="http://schemas.openxmlformats.org/package/2006/relationships"><Relationship Id="rId8" Type="http://schemas.openxmlformats.org/officeDocument/2006/relationships/image" Target="../media/image93.jpeg"/><Relationship Id="rId3" Type="http://schemas.openxmlformats.org/officeDocument/2006/relationships/image" Target="../media/image89.jpeg"/><Relationship Id="rId7" Type="http://schemas.openxmlformats.org/officeDocument/2006/relationships/hyperlink" Target="http://piednoirdalgerieunblogfr1944henriettedicastelli.unblog.fr/files/2010/07/cherif20messadia.jpg" TargetMode="External"/><Relationship Id="rId2" Type="http://schemas.openxmlformats.org/officeDocument/2006/relationships/image" Target="../media/image88.jpeg"/><Relationship Id="rId1" Type="http://schemas.openxmlformats.org/officeDocument/2006/relationships/slideLayout" Target="../slideLayouts/slideLayout2.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jpeg"/></Relationships>
</file>

<file path=ppt/slides/_rels/slide63.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 Id="rId5" Type="http://schemas.openxmlformats.org/officeDocument/2006/relationships/image" Target="../media/image97.jpeg"/><Relationship Id="rId4" Type="http://schemas.openxmlformats.org/officeDocument/2006/relationships/image" Target="../media/image96.jpeg"/></Relationships>
</file>

<file path=ppt/slides/_rels/slide64.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2.xml"/><Relationship Id="rId5" Type="http://schemas.openxmlformats.org/officeDocument/2006/relationships/image" Target="../media/image101.jpeg"/><Relationship Id="rId4" Type="http://schemas.openxmlformats.org/officeDocument/2006/relationships/image" Target="../media/image100.jpeg"/></Relationships>
</file>

<file path=ppt/slides/_rels/slide65.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2.xml"/><Relationship Id="rId4" Type="http://schemas.openxmlformats.org/officeDocument/2006/relationships/image" Target="../media/image104.jpeg"/></Relationships>
</file>

<file path=ppt/slides/_rels/slide66.xml.rels><?xml version="1.0" encoding="UTF-8" standalone="yes"?>
<Relationships xmlns="http://schemas.openxmlformats.org/package/2006/relationships"><Relationship Id="rId2" Type="http://schemas.openxmlformats.org/officeDocument/2006/relationships/image" Target="../media/image105.wmf"/><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2.xml"/><Relationship Id="rId5" Type="http://schemas.openxmlformats.org/officeDocument/2006/relationships/image" Target="../media/image110.jpeg"/><Relationship Id="rId4" Type="http://schemas.openxmlformats.org/officeDocument/2006/relationships/image" Target="../media/image109.jpeg"/></Relationships>
</file>

<file path=ppt/slides/_rels/slide69.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13.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118.jpeg"/><Relationship Id="rId2" Type="http://schemas.openxmlformats.org/officeDocument/2006/relationships/image" Target="../media/image115.jpeg"/><Relationship Id="rId1" Type="http://schemas.openxmlformats.org/officeDocument/2006/relationships/slideLayout" Target="../slideLayouts/slideLayout4.xml"/><Relationship Id="rId6" Type="http://schemas.openxmlformats.org/officeDocument/2006/relationships/image" Target="../media/image117.jpeg"/><Relationship Id="rId5" Type="http://schemas.openxmlformats.org/officeDocument/2006/relationships/hyperlink" Target="http://piednoirdalgerieunblogfr1944henriettedicastelli.unblog.fr/files/2010/07/soeurgenevieve.jpg" TargetMode="External"/><Relationship Id="rId4" Type="http://schemas.openxmlformats.org/officeDocument/2006/relationships/image" Target="../media/image116.jpeg"/></Relationships>
</file>

<file path=ppt/slides/_rels/slide72.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jpeg"/><Relationship Id="rId1" Type="http://schemas.openxmlformats.org/officeDocument/2006/relationships/slideLayout" Target="../slideLayouts/slideLayout2.xml"/><Relationship Id="rId5" Type="http://schemas.openxmlformats.org/officeDocument/2006/relationships/image" Target="../media/image122.jpeg"/><Relationship Id="rId4" Type="http://schemas.openxmlformats.org/officeDocument/2006/relationships/image" Target="../media/image92.jpeg"/></Relationships>
</file>

<file path=ppt/slides/_rels/slide7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piednoirdalgerieunblogfr1944henriettedicastelli.unblog.fr/files/2010/07/casbahdalger.jpg"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image" Target="../media/image130.jpe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131.jpe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hyperlink" Target="http://piednoirdalgerieunblogfr1944henriettedicastelli.unblog.fr/files/2010/07/cherif20messadia.jpg" TargetMode="External"/><Relationship Id="rId1" Type="http://schemas.openxmlformats.org/officeDocument/2006/relationships/slideLayout" Target="../slideLayouts/slideLayout2.xml"/><Relationship Id="rId4" Type="http://schemas.openxmlformats.org/officeDocument/2006/relationships/image" Target="../media/image13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34.jpe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hyperlink" Target="http://piednoirdalgerieunblogfr1944henriettedicastelli.unblog.fr/files/2010/09/benganifaln2.jpg" TargetMode="External"/><Relationship Id="rId1" Type="http://schemas.openxmlformats.org/officeDocument/2006/relationships/slideLayout" Target="../slideLayouts/slideLayout2.xml"/><Relationship Id="rId4" Type="http://schemas.openxmlformats.org/officeDocument/2006/relationships/image" Target="../media/image103.jpeg"/></Relationships>
</file>

<file path=ppt/slides/_rels/slide94.xml.rels><?xml version="1.0" encoding="UTF-8" standalone="yes"?>
<Relationships xmlns="http://schemas.openxmlformats.org/package/2006/relationships"><Relationship Id="rId2" Type="http://schemas.openxmlformats.org/officeDocument/2006/relationships/image" Target="../media/image136.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image" Target="../media/image137.jpe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139.emf"/><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8E5F2734-F281-44D3-BF8D-62CBEE35B827}" type="slidenum">
              <a:rPr lang="ar-DZ" smtClean="0"/>
              <a:pPr>
                <a:defRPr/>
              </a:pPr>
              <a:t>1</a:t>
            </a:fld>
            <a:endParaRPr lang="fr-FR"/>
          </a:p>
        </p:txBody>
      </p:sp>
      <p:sp>
        <p:nvSpPr>
          <p:cNvPr id="3" name="Rectangle 2"/>
          <p:cNvSpPr/>
          <p:nvPr/>
        </p:nvSpPr>
        <p:spPr>
          <a:xfrm>
            <a:off x="928661" y="214290"/>
            <a:ext cx="7643867" cy="707886"/>
          </a:xfrm>
          <a:prstGeom prst="rect">
            <a:avLst/>
          </a:prstGeom>
        </p:spPr>
        <p:txBody>
          <a:bodyPr wrap="square">
            <a:spAutoFit/>
          </a:bodyPr>
          <a:lstStyle/>
          <a:p>
            <a:r>
              <a:rPr lang="fr-FR" dirty="0" smtClean="0"/>
              <a:t> </a:t>
            </a:r>
            <a:r>
              <a:rPr lang="fr-FR" dirty="0" smtClean="0"/>
              <a:t>problème technique</a:t>
            </a:r>
            <a:endParaRPr lang="fr-FR" dirty="0"/>
          </a:p>
        </p:txBody>
      </p:sp>
      <p:sp>
        <p:nvSpPr>
          <p:cNvPr id="4" name="Rectangle 3"/>
          <p:cNvSpPr/>
          <p:nvPr/>
        </p:nvSpPr>
        <p:spPr>
          <a:xfrm>
            <a:off x="0" y="3075057"/>
            <a:ext cx="4749292" cy="707886"/>
          </a:xfrm>
          <a:prstGeom prst="rect">
            <a:avLst/>
          </a:prstGeom>
        </p:spPr>
        <p:txBody>
          <a:bodyPr wrap="square">
            <a:spAutoFit/>
          </a:bodyPr>
          <a:lstStyle/>
          <a:p>
            <a:r>
              <a:rPr lang="fr-FR" dirty="0" smtClean="0"/>
              <a:t> </a:t>
            </a:r>
            <a:endParaRPr lang="fr-FR" dirty="0"/>
          </a:p>
        </p:txBody>
      </p:sp>
      <p:sp>
        <p:nvSpPr>
          <p:cNvPr id="5" name="Rectangle 4"/>
          <p:cNvSpPr/>
          <p:nvPr/>
        </p:nvSpPr>
        <p:spPr>
          <a:xfrm>
            <a:off x="0" y="1428736"/>
            <a:ext cx="15564754" cy="3170099"/>
          </a:xfrm>
          <a:prstGeom prst="rect">
            <a:avLst/>
          </a:prstGeom>
        </p:spPr>
        <p:txBody>
          <a:bodyPr wrap="square">
            <a:spAutoFit/>
          </a:bodyPr>
          <a:lstStyle/>
          <a:p>
            <a:pPr algn="l"/>
            <a:r>
              <a:rPr lang="fr-FR" dirty="0" smtClean="0"/>
              <a:t> </a:t>
            </a:r>
            <a:r>
              <a:rPr lang="fr-FR" dirty="0" smtClean="0"/>
              <a:t>Pour permettre   d’avancer dans</a:t>
            </a:r>
          </a:p>
          <a:p>
            <a:pPr algn="l"/>
            <a:r>
              <a:rPr lang="fr-FR" dirty="0" smtClean="0"/>
              <a:t> le déroulement des clips, </a:t>
            </a:r>
          </a:p>
          <a:p>
            <a:pPr algn="l"/>
            <a:r>
              <a:rPr lang="fr-FR" dirty="0" smtClean="0"/>
              <a:t>cliquer sur la barre d’espace, ou,</a:t>
            </a:r>
          </a:p>
          <a:p>
            <a:pPr algn="l"/>
            <a:r>
              <a:rPr lang="fr-FR" dirty="0" smtClean="0"/>
              <a:t>Sur le bas de l’écran , côté gauche</a:t>
            </a:r>
          </a:p>
          <a:p>
            <a:pPr algn="l"/>
            <a:r>
              <a:rPr lang="fr-FR" dirty="0" smtClean="0"/>
              <a:t>Appuyer sur le flèche =&gt;</a:t>
            </a:r>
            <a:endParaRPr lang="fr-FR" dirty="0"/>
          </a:p>
        </p:txBody>
      </p:sp>
    </p:spTree>
  </p:cSld>
  <p:clrMapOvr>
    <a:masterClrMapping/>
  </p:clrMapOvr>
  <p:transition advClick="0" advTm="15000">
    <p:push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7E25E34C-E610-4BFF-B313-9E3BA7C86C60}" type="slidenum">
              <a:rPr lang="ar-DZ"/>
              <a:pPr>
                <a:defRPr/>
              </a:pPr>
              <a:t>10</a:t>
            </a:fld>
            <a:endParaRPr lang="fr-FR"/>
          </a:p>
        </p:txBody>
      </p:sp>
      <p:sp>
        <p:nvSpPr>
          <p:cNvPr id="352258" name="Rectangle 2"/>
          <p:cNvSpPr>
            <a:spLocks noGrp="1" noChangeArrowheads="1"/>
          </p:cNvSpPr>
          <p:nvPr>
            <p:ph type="title"/>
          </p:nvPr>
        </p:nvSpPr>
        <p:spPr/>
        <p:txBody>
          <a:bodyPr/>
          <a:lstStyle/>
          <a:p>
            <a:pPr algn="ctr" eaLnBrk="1" hangingPunct="1">
              <a:defRPr/>
            </a:pPr>
            <a:r>
              <a:rPr lang="fr-FR" smtClean="0"/>
              <a:t>La colonisation religieuse</a:t>
            </a:r>
          </a:p>
        </p:txBody>
      </p:sp>
      <p:sp>
        <p:nvSpPr>
          <p:cNvPr id="352259" name="Rectangle 3"/>
          <p:cNvSpPr>
            <a:spLocks noGrp="1" noChangeArrowheads="1"/>
          </p:cNvSpPr>
          <p:nvPr>
            <p:ph type="body" idx="1"/>
          </p:nvPr>
        </p:nvSpPr>
        <p:spPr/>
        <p:txBody>
          <a:bodyPr/>
          <a:lstStyle/>
          <a:p>
            <a:pPr eaLnBrk="1" hangingPunct="1">
              <a:spcBef>
                <a:spcPct val="0"/>
              </a:spcBef>
              <a:buClrTx/>
              <a:buSzTx/>
              <a:buFontTx/>
              <a:buNone/>
              <a:defRPr/>
            </a:pPr>
            <a:r>
              <a:rPr lang="fr-FR" sz="2400" b="1" smtClean="0">
                <a:effectLst/>
              </a:rPr>
              <a:t>Outre ses multiples expériences, Bugeaud "voulut encore essayer de la colonisation par la main des moines"et ce fut, en 1843, l'établissement des trappistes à Staouéli sur 1 020 hectares. </a:t>
            </a:r>
          </a:p>
          <a:p>
            <a:pPr eaLnBrk="1" hangingPunct="1">
              <a:spcBef>
                <a:spcPct val="0"/>
              </a:spcBef>
              <a:buClrTx/>
              <a:buSzTx/>
              <a:buFontTx/>
              <a:buNone/>
              <a:defRPr/>
            </a:pPr>
            <a:r>
              <a:rPr lang="fr-FR" sz="2400" b="1" smtClean="0">
                <a:solidFill>
                  <a:srgbClr val="FFFF00"/>
                </a:solidFill>
                <a:effectLst/>
              </a:rPr>
              <a:t>C'étaient des religieux qui crurent possible de faire venir en Algérie, une partie des 100 000 enfants trouvés dénombrés en France,</a:t>
            </a:r>
            <a:r>
              <a:rPr lang="fr-FR" sz="2400" b="1" smtClean="0">
                <a:effectLst/>
              </a:rPr>
              <a:t> mais les orphelinats créés à Ben Aknoun (près d'Alger), MedjezAhmar (ouest de Guelma), Misserghin (ouest d'Oran) et Dély Ibrahim ( réservé aux protestants) recueillirent surtout des orphelins ……………………………………………………………..</a:t>
            </a:r>
            <a:endParaRPr lang="fr-FR" sz="2400" smtClean="0"/>
          </a:p>
        </p:txBody>
      </p:sp>
    </p:spTree>
  </p:cSld>
  <p:clrMapOvr>
    <a:masterClrMapping/>
  </p:clrMapOvr>
  <p:transition advClick="0" advTm="15000">
    <p:push dir="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80680C92-C387-4E10-AE7A-73B1DD202A9B}" type="slidenum">
              <a:rPr lang="ar-DZ"/>
              <a:pPr>
                <a:defRPr/>
              </a:pPr>
              <a:t>100</a:t>
            </a:fld>
            <a:endParaRPr lang="fr-FR"/>
          </a:p>
        </p:txBody>
      </p:sp>
      <p:sp>
        <p:nvSpPr>
          <p:cNvPr id="178178" name="Rectangle 2"/>
          <p:cNvSpPr>
            <a:spLocks noGrp="1" noChangeArrowheads="1"/>
          </p:cNvSpPr>
          <p:nvPr>
            <p:ph type="title"/>
          </p:nvPr>
        </p:nvSpPr>
        <p:spPr/>
        <p:txBody>
          <a:bodyPr/>
          <a:lstStyle/>
          <a:p>
            <a:pPr algn="ctr" eaLnBrk="1" hangingPunct="1">
              <a:defRPr/>
            </a:pPr>
            <a:r>
              <a:rPr lang="fr-FR" sz="4000" smtClean="0"/>
              <a:t>Cessez le feu le 19 Mars 1962 à 12h00</a:t>
            </a:r>
          </a:p>
        </p:txBody>
      </p:sp>
      <p:pic>
        <p:nvPicPr>
          <p:cNvPr id="104452" name="Picture 4" descr="cessez_le_feu_le_19mars1962"/>
          <p:cNvPicPr>
            <a:picLocks noGrp="1" noChangeAspect="1" noChangeArrowheads="1"/>
          </p:cNvPicPr>
          <p:nvPr>
            <p:ph type="body" idx="1"/>
          </p:nvPr>
        </p:nvPicPr>
        <p:blipFill>
          <a:blip r:embed="rId2"/>
          <a:srcRect/>
          <a:stretch>
            <a:fillRect/>
          </a:stretch>
        </p:blipFill>
        <p:spPr>
          <a:xfrm>
            <a:off x="0" y="1700213"/>
            <a:ext cx="9144000" cy="5400675"/>
          </a:xfrm>
          <a:noFill/>
        </p:spPr>
      </p:pic>
    </p:spTree>
  </p:cSld>
  <p:clrMapOvr>
    <a:masterClrMapping/>
  </p:clrMapOvr>
  <p:transition advClick="0" advTm="15000">
    <p:push dir="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6"/>
          <p:cNvSpPr>
            <a:spLocks noGrp="1"/>
          </p:cNvSpPr>
          <p:nvPr>
            <p:ph type="sldNum" sz="quarter" idx="12"/>
          </p:nvPr>
        </p:nvSpPr>
        <p:spPr/>
        <p:txBody>
          <a:bodyPr/>
          <a:lstStyle/>
          <a:p>
            <a:pPr>
              <a:defRPr/>
            </a:pPr>
            <a:fld id="{39A8F1BC-33B6-4EC2-A8D8-D6F7E2A572F5}" type="slidenum">
              <a:rPr lang="ar-DZ"/>
              <a:pPr>
                <a:defRPr/>
              </a:pPr>
              <a:t>101</a:t>
            </a:fld>
            <a:endParaRPr lang="fr-FR"/>
          </a:p>
        </p:txBody>
      </p:sp>
      <p:sp>
        <p:nvSpPr>
          <p:cNvPr id="179204" name="Rectangle 4"/>
          <p:cNvSpPr>
            <a:spLocks noGrp="1" noChangeArrowheads="1"/>
          </p:cNvSpPr>
          <p:nvPr>
            <p:ph type="title"/>
          </p:nvPr>
        </p:nvSpPr>
        <p:spPr/>
        <p:txBody>
          <a:bodyPr/>
          <a:lstStyle/>
          <a:p>
            <a:pPr eaLnBrk="1" hangingPunct="1">
              <a:defRPr/>
            </a:pPr>
            <a:r>
              <a:rPr lang="fr-FR" smtClean="0"/>
              <a:t>… les assassins….</a:t>
            </a:r>
          </a:p>
        </p:txBody>
      </p:sp>
      <p:sp>
        <p:nvSpPr>
          <p:cNvPr id="179206" name="Rectangle 6"/>
          <p:cNvSpPr>
            <a:spLocks noGrp="1" noChangeArrowheads="1"/>
          </p:cNvSpPr>
          <p:nvPr>
            <p:ph type="body" sz="half" idx="2"/>
          </p:nvPr>
        </p:nvSpPr>
        <p:spPr/>
        <p:txBody>
          <a:bodyPr/>
          <a:lstStyle/>
          <a:p>
            <a:pPr eaLnBrk="1" hangingPunct="1">
              <a:lnSpc>
                <a:spcPct val="80000"/>
              </a:lnSpc>
              <a:defRPr/>
            </a:pPr>
            <a:r>
              <a:rPr lang="fr-FR" sz="2400" b="1" smtClean="0"/>
              <a:t>mitraillent les passants ,</a:t>
            </a:r>
          </a:p>
          <a:p>
            <a:pPr eaLnBrk="1" hangingPunct="1">
              <a:lnSpc>
                <a:spcPct val="80000"/>
              </a:lnSpc>
              <a:buFontTx/>
              <a:buNone/>
              <a:defRPr/>
            </a:pPr>
            <a:r>
              <a:rPr lang="fr-FR" sz="2400" b="1" smtClean="0"/>
              <a:t>..plastiquent les biens,</a:t>
            </a:r>
          </a:p>
          <a:p>
            <a:pPr eaLnBrk="1" hangingPunct="1">
              <a:lnSpc>
                <a:spcPct val="80000"/>
              </a:lnSpc>
              <a:defRPr/>
            </a:pPr>
            <a:r>
              <a:rPr lang="fr-FR" sz="2400" b="1" smtClean="0"/>
              <a:t>se livrent aux   assassinats gratuits.</a:t>
            </a:r>
          </a:p>
          <a:p>
            <a:pPr eaLnBrk="1" hangingPunct="1">
              <a:lnSpc>
                <a:spcPct val="80000"/>
              </a:lnSpc>
              <a:buFontTx/>
              <a:buNone/>
              <a:defRPr/>
            </a:pPr>
            <a:endParaRPr lang="fr-FR" sz="2400" b="1" smtClean="0"/>
          </a:p>
          <a:p>
            <a:pPr eaLnBrk="1" hangingPunct="1">
              <a:lnSpc>
                <a:spcPct val="80000"/>
              </a:lnSpc>
              <a:buFontTx/>
              <a:buNone/>
              <a:defRPr/>
            </a:pPr>
            <a:r>
              <a:rPr lang="fr-FR" sz="2400" b="1" smtClean="0"/>
              <a:t>Réduisent en cendres les structures administratives et brûlaient même leurs</a:t>
            </a:r>
            <a:r>
              <a:rPr lang="fr-FR" sz="2000" smtClean="0"/>
              <a:t>                 </a:t>
            </a:r>
            <a:r>
              <a:rPr lang="fr-FR" sz="2000" smtClean="0">
                <a:sym typeface="Wingdings" pitchFamily="2" charset="2"/>
              </a:rPr>
              <a:t> </a:t>
            </a:r>
            <a:endParaRPr lang="fr-FR" sz="2000" smtClean="0"/>
          </a:p>
          <a:p>
            <a:pPr eaLnBrk="1" hangingPunct="1">
              <a:lnSpc>
                <a:spcPct val="80000"/>
              </a:lnSpc>
              <a:defRPr/>
            </a:pPr>
            <a:r>
              <a:rPr lang="fr-FR" sz="2000" smtClean="0"/>
              <a:t> </a:t>
            </a:r>
            <a:r>
              <a:rPr lang="fr-FR" sz="2000" smtClean="0">
                <a:sym typeface="Wingdings" pitchFamily="2" charset="2"/>
              </a:rPr>
              <a:t>* * * </a:t>
            </a:r>
            <a:endParaRPr lang="fr-FR" sz="2000" smtClean="0"/>
          </a:p>
          <a:p>
            <a:pPr eaLnBrk="1" hangingPunct="1">
              <a:lnSpc>
                <a:spcPct val="80000"/>
              </a:lnSpc>
              <a:defRPr/>
            </a:pPr>
            <a:r>
              <a:rPr lang="fr-FR" sz="2000" smtClean="0"/>
              <a:t>*************** </a:t>
            </a:r>
            <a:r>
              <a:rPr lang="fr-FR" sz="2000" smtClean="0">
                <a:sym typeface="Wingdings" pitchFamily="2" charset="2"/>
              </a:rPr>
              <a:t>  </a:t>
            </a:r>
            <a:r>
              <a:rPr lang="fr-FR" sz="2000" smtClean="0"/>
              <a:t>  </a:t>
            </a:r>
          </a:p>
          <a:p>
            <a:pPr eaLnBrk="1" hangingPunct="1">
              <a:lnSpc>
                <a:spcPct val="80000"/>
              </a:lnSpc>
              <a:defRPr/>
            </a:pPr>
            <a:endParaRPr lang="fr-FR" sz="2000" smtClean="0"/>
          </a:p>
        </p:txBody>
      </p:sp>
      <p:pic>
        <p:nvPicPr>
          <p:cNvPr id="105477" name="Picture 7" descr="ALGERIE_OAS"/>
          <p:cNvPicPr>
            <a:picLocks noGrp="1" noChangeAspect="1" noChangeArrowheads="1"/>
          </p:cNvPicPr>
          <p:nvPr>
            <p:ph type="body" sz="half" idx="1"/>
          </p:nvPr>
        </p:nvPicPr>
        <p:blipFill>
          <a:blip r:embed="rId2"/>
          <a:srcRect/>
          <a:stretch>
            <a:fillRect/>
          </a:stretch>
        </p:blipFill>
        <p:spPr>
          <a:xfrm>
            <a:off x="0" y="1916113"/>
            <a:ext cx="4572000" cy="4471987"/>
          </a:xfrm>
          <a:noFill/>
        </p:spPr>
      </p:pic>
    </p:spTree>
  </p:cSld>
  <p:clrMapOvr>
    <a:masterClrMapping/>
  </p:clrMapOvr>
  <p:transition advClick="0" advTm="15000">
    <p:push dir="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E182DCA0-E631-423A-B44C-66AA11E12598}" type="slidenum">
              <a:rPr lang="ar-DZ"/>
              <a:pPr>
                <a:defRPr/>
              </a:pPr>
              <a:t>102</a:t>
            </a:fld>
            <a:endParaRPr lang="fr-FR"/>
          </a:p>
        </p:txBody>
      </p:sp>
      <p:sp>
        <p:nvSpPr>
          <p:cNvPr id="294914" name="Rectangle 2"/>
          <p:cNvSpPr>
            <a:spLocks noGrp="1" noChangeArrowheads="1"/>
          </p:cNvSpPr>
          <p:nvPr>
            <p:ph type="title"/>
          </p:nvPr>
        </p:nvSpPr>
        <p:spPr/>
        <p:txBody>
          <a:bodyPr/>
          <a:lstStyle/>
          <a:p>
            <a:pPr eaLnBrk="1" hangingPunct="1">
              <a:defRPr/>
            </a:pPr>
            <a:r>
              <a:rPr lang="fr-FR" smtClean="0"/>
              <a:t>…leurs propres biens…!</a:t>
            </a:r>
          </a:p>
        </p:txBody>
      </p:sp>
      <p:pic>
        <p:nvPicPr>
          <p:cNvPr id="106500" name="Picture 3" descr="exode Des PN brulent leurs bien avant de partir"/>
          <p:cNvPicPr>
            <a:picLocks noGrp="1" noChangeAspect="1" noChangeArrowheads="1"/>
          </p:cNvPicPr>
          <p:nvPr>
            <p:ph type="body" idx="1"/>
          </p:nvPr>
        </p:nvPicPr>
        <p:blipFill>
          <a:blip r:embed="rId2"/>
          <a:srcRect/>
          <a:stretch>
            <a:fillRect/>
          </a:stretch>
        </p:blipFill>
        <p:spPr>
          <a:xfrm>
            <a:off x="0" y="1412875"/>
            <a:ext cx="9144000" cy="5445125"/>
          </a:xfrm>
          <a:noFill/>
        </p:spPr>
      </p:pic>
    </p:spTree>
  </p:cSld>
  <p:clrMapOvr>
    <a:masterClrMapping/>
  </p:clrMapOvr>
  <p:transition advClick="0" advTm="15000">
    <p:push dir="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a:defRPr/>
            </a:pPr>
            <a:fld id="{9052792C-0CEE-488B-8A47-FE3CCC29869D}" type="slidenum">
              <a:rPr lang="ar-DZ"/>
              <a:pPr>
                <a:defRPr/>
              </a:pPr>
              <a:t>103</a:t>
            </a:fld>
            <a:endParaRPr lang="fr-FR"/>
          </a:p>
        </p:txBody>
      </p:sp>
      <p:sp>
        <p:nvSpPr>
          <p:cNvPr id="296962" name="Rectangle 2"/>
          <p:cNvSpPr>
            <a:spLocks noGrp="1" noChangeArrowheads="1"/>
          </p:cNvSpPr>
          <p:nvPr>
            <p:ph type="title"/>
          </p:nvPr>
        </p:nvSpPr>
        <p:spPr/>
        <p:txBody>
          <a:bodyPr/>
          <a:lstStyle/>
          <a:p>
            <a:pPr algn="ctr" eaLnBrk="1" hangingPunct="1">
              <a:defRPr/>
            </a:pPr>
            <a:r>
              <a:rPr lang="fr-FR" sz="4000" b="1" i="1" smtClean="0">
                <a:solidFill>
                  <a:srgbClr val="66FF33"/>
                </a:solidFill>
                <a:latin typeface="Comic Sans MS" pitchFamily="66" charset="0"/>
              </a:rPr>
              <a:t>voitures et meubles acquis à la sueur de leur front !</a:t>
            </a:r>
          </a:p>
        </p:txBody>
      </p:sp>
      <p:sp>
        <p:nvSpPr>
          <p:cNvPr id="296963" name="Rectangle 3"/>
          <p:cNvSpPr>
            <a:spLocks noGrp="1" noChangeArrowheads="1"/>
          </p:cNvSpPr>
          <p:nvPr>
            <p:ph type="body" sz="half" idx="1"/>
          </p:nvPr>
        </p:nvSpPr>
        <p:spPr/>
        <p:txBody>
          <a:bodyPr/>
          <a:lstStyle/>
          <a:p>
            <a:pPr eaLnBrk="1" hangingPunct="1">
              <a:defRPr/>
            </a:pPr>
            <a:r>
              <a:rPr lang="fr-FR" sz="2400" b="1" i="1" smtClean="0">
                <a:solidFill>
                  <a:srgbClr val="CC3300"/>
                </a:solidFill>
              </a:rPr>
              <a:t>La panique générale envahit la population PN !</a:t>
            </a:r>
          </a:p>
          <a:p>
            <a:pPr eaLnBrk="1" hangingPunct="1">
              <a:defRPr/>
            </a:pPr>
            <a:r>
              <a:rPr lang="fr-FR" sz="2000" b="1" i="1" smtClean="0">
                <a:solidFill>
                  <a:srgbClr val="CC3300"/>
                </a:solidFill>
              </a:rPr>
              <a:t>                                                     </a:t>
            </a:r>
          </a:p>
        </p:txBody>
      </p:sp>
      <p:sp>
        <p:nvSpPr>
          <p:cNvPr id="296964" name="Rectangle 4"/>
          <p:cNvSpPr>
            <a:spLocks noGrp="1" noChangeArrowheads="1"/>
          </p:cNvSpPr>
          <p:nvPr>
            <p:ph type="body" sz="half" idx="2"/>
          </p:nvPr>
        </p:nvSpPr>
        <p:spPr/>
        <p:txBody>
          <a:bodyPr/>
          <a:lstStyle/>
          <a:p>
            <a:pPr eaLnBrk="1" hangingPunct="1">
              <a:lnSpc>
                <a:spcPct val="90000"/>
              </a:lnSpc>
              <a:defRPr/>
            </a:pPr>
            <a:r>
              <a:rPr lang="fr-FR" b="1" i="1" smtClean="0">
                <a:solidFill>
                  <a:srgbClr val="FFFF00"/>
                </a:solidFill>
                <a:latin typeface="Comic Sans MS" pitchFamily="66" charset="0"/>
              </a:rPr>
              <a:t>Peu,</a:t>
            </a:r>
            <a:r>
              <a:rPr lang="fr-FR" b="1" i="1" smtClean="0">
                <a:latin typeface="Comic Sans MS" pitchFamily="66" charset="0"/>
              </a:rPr>
              <a:t> parmi eux, ont été pris dans l’engrenage</a:t>
            </a:r>
          </a:p>
          <a:p>
            <a:pPr eaLnBrk="1" hangingPunct="1">
              <a:lnSpc>
                <a:spcPct val="90000"/>
              </a:lnSpc>
              <a:defRPr/>
            </a:pPr>
            <a:endParaRPr lang="fr-FR" b="1" i="1" smtClean="0">
              <a:latin typeface="Comic Sans MS" pitchFamily="66" charset="0"/>
            </a:endParaRPr>
          </a:p>
          <a:p>
            <a:pPr eaLnBrk="1" hangingPunct="1">
              <a:lnSpc>
                <a:spcPct val="90000"/>
              </a:lnSpc>
              <a:defRPr/>
            </a:pPr>
            <a:r>
              <a:rPr lang="fr-FR" b="1" i="1" smtClean="0">
                <a:solidFill>
                  <a:srgbClr val="FFFF00"/>
                </a:solidFill>
                <a:latin typeface="Comic Sans MS" pitchFamily="66" charset="0"/>
              </a:rPr>
              <a:t>Des milliers en paieront les frais !!!</a:t>
            </a:r>
          </a:p>
          <a:p>
            <a:pPr eaLnBrk="1" hangingPunct="1">
              <a:lnSpc>
                <a:spcPct val="90000"/>
              </a:lnSpc>
              <a:defRPr/>
            </a:pPr>
            <a:r>
              <a:rPr lang="fr-FR" b="1" i="1" smtClean="0">
                <a:solidFill>
                  <a:srgbClr val="FFFF00"/>
                </a:solidFill>
                <a:latin typeface="Comic Sans MS" pitchFamily="66" charset="0"/>
              </a:rPr>
              <a:t>******************************************************</a:t>
            </a:r>
          </a:p>
        </p:txBody>
      </p:sp>
      <p:pic>
        <p:nvPicPr>
          <p:cNvPr id="107526" name="Picture 5" descr="EXODE"/>
          <p:cNvPicPr>
            <a:picLocks noChangeAspect="1" noChangeArrowheads="1"/>
          </p:cNvPicPr>
          <p:nvPr/>
        </p:nvPicPr>
        <p:blipFill>
          <a:blip r:embed="rId2"/>
          <a:srcRect/>
          <a:stretch>
            <a:fillRect/>
          </a:stretch>
        </p:blipFill>
        <p:spPr bwMode="auto">
          <a:xfrm>
            <a:off x="250825" y="3068638"/>
            <a:ext cx="4537075" cy="3789362"/>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5"/>
          <p:cNvSpPr>
            <a:spLocks noGrp="1"/>
          </p:cNvSpPr>
          <p:nvPr>
            <p:ph type="sldNum" sz="quarter" idx="12"/>
          </p:nvPr>
        </p:nvSpPr>
        <p:spPr/>
        <p:txBody>
          <a:bodyPr/>
          <a:lstStyle/>
          <a:p>
            <a:pPr>
              <a:defRPr/>
            </a:pPr>
            <a:fld id="{B04BD08D-B330-4A97-8FEC-4B2359FEB5E1}" type="slidenum">
              <a:rPr lang="ar-DZ"/>
              <a:pPr>
                <a:defRPr/>
              </a:pPr>
              <a:t>104</a:t>
            </a:fld>
            <a:endParaRPr lang="fr-FR"/>
          </a:p>
        </p:txBody>
      </p:sp>
      <p:sp>
        <p:nvSpPr>
          <p:cNvPr id="299010" name="Rectangle 2"/>
          <p:cNvSpPr>
            <a:spLocks noGrp="1" noChangeArrowheads="1"/>
          </p:cNvSpPr>
          <p:nvPr>
            <p:ph type="title"/>
          </p:nvPr>
        </p:nvSpPr>
        <p:spPr/>
        <p:txBody>
          <a:bodyPr/>
          <a:lstStyle/>
          <a:p>
            <a:pPr algn="ctr" eaLnBrk="1" hangingPunct="1">
              <a:defRPr/>
            </a:pPr>
            <a:r>
              <a:rPr lang="fr-FR" sz="3600" b="1" i="1" smtClean="0">
                <a:solidFill>
                  <a:srgbClr val="D60093"/>
                </a:solidFill>
                <a:latin typeface="Comic Sans MS" pitchFamily="66" charset="0"/>
              </a:rPr>
              <a:t>…bradaient aux marchés aux puces meubles et voitures</a:t>
            </a:r>
          </a:p>
        </p:txBody>
      </p:sp>
      <p:sp>
        <p:nvSpPr>
          <p:cNvPr id="299011" name="Rectangle 3"/>
          <p:cNvSpPr>
            <a:spLocks noGrp="1" noChangeArrowheads="1"/>
          </p:cNvSpPr>
          <p:nvPr>
            <p:ph type="body" idx="1"/>
          </p:nvPr>
        </p:nvSpPr>
        <p:spPr/>
        <p:txBody>
          <a:bodyPr/>
          <a:lstStyle/>
          <a:p>
            <a:pPr eaLnBrk="1" hangingPunct="1">
              <a:defRPr/>
            </a:pPr>
            <a:endParaRPr lang="en-US" smtClean="0"/>
          </a:p>
        </p:txBody>
      </p:sp>
      <p:pic>
        <p:nvPicPr>
          <p:cNvPr id="108549" name="Picture 4" descr="exode el harrach"/>
          <p:cNvPicPr>
            <a:picLocks noChangeAspect="1" noChangeArrowheads="1"/>
          </p:cNvPicPr>
          <p:nvPr/>
        </p:nvPicPr>
        <p:blipFill>
          <a:blip r:embed="rId2"/>
          <a:srcRect/>
          <a:stretch>
            <a:fillRect/>
          </a:stretch>
        </p:blipFill>
        <p:spPr bwMode="auto">
          <a:xfrm>
            <a:off x="0" y="1916113"/>
            <a:ext cx="2987675" cy="4033837"/>
          </a:xfrm>
          <a:prstGeom prst="rect">
            <a:avLst/>
          </a:prstGeom>
          <a:noFill/>
          <a:ln w="9525">
            <a:noFill/>
            <a:miter lim="800000"/>
            <a:headEnd/>
            <a:tailEnd/>
          </a:ln>
        </p:spPr>
      </p:pic>
      <p:pic>
        <p:nvPicPr>
          <p:cNvPr id="108550" name="Picture 5" descr="exode voiture à vendre à 100 ou 200FF"/>
          <p:cNvPicPr>
            <a:picLocks noChangeAspect="1" noChangeArrowheads="1"/>
          </p:cNvPicPr>
          <p:nvPr/>
        </p:nvPicPr>
        <p:blipFill>
          <a:blip r:embed="rId3"/>
          <a:srcRect/>
          <a:stretch>
            <a:fillRect/>
          </a:stretch>
        </p:blipFill>
        <p:spPr bwMode="auto">
          <a:xfrm>
            <a:off x="3132138" y="1916113"/>
            <a:ext cx="2303462" cy="4105275"/>
          </a:xfrm>
          <a:prstGeom prst="rect">
            <a:avLst/>
          </a:prstGeom>
          <a:noFill/>
          <a:ln w="9525">
            <a:noFill/>
            <a:miter lim="800000"/>
            <a:headEnd/>
            <a:tailEnd/>
          </a:ln>
        </p:spPr>
      </p:pic>
      <p:pic>
        <p:nvPicPr>
          <p:cNvPr id="108551" name="Picture 6" descr="exode même les calèches ont joué un rôle"/>
          <p:cNvPicPr>
            <a:picLocks noChangeAspect="1" noChangeArrowheads="1"/>
          </p:cNvPicPr>
          <p:nvPr/>
        </p:nvPicPr>
        <p:blipFill>
          <a:blip r:embed="rId4"/>
          <a:srcRect/>
          <a:stretch>
            <a:fillRect/>
          </a:stretch>
        </p:blipFill>
        <p:spPr bwMode="auto">
          <a:xfrm>
            <a:off x="5580063" y="1916113"/>
            <a:ext cx="3095625" cy="4105275"/>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Espace réservé du numéro de diapositive 6"/>
          <p:cNvSpPr>
            <a:spLocks noGrp="1"/>
          </p:cNvSpPr>
          <p:nvPr>
            <p:ph type="sldNum" sz="quarter" idx="12"/>
          </p:nvPr>
        </p:nvSpPr>
        <p:spPr/>
        <p:txBody>
          <a:bodyPr/>
          <a:lstStyle/>
          <a:p>
            <a:pPr>
              <a:defRPr/>
            </a:pPr>
            <a:fld id="{B2B1C284-244E-485E-A444-545E194A8183}" type="slidenum">
              <a:rPr lang="ar-DZ"/>
              <a:pPr>
                <a:defRPr/>
              </a:pPr>
              <a:t>105</a:t>
            </a:fld>
            <a:endParaRPr lang="fr-FR"/>
          </a:p>
        </p:txBody>
      </p:sp>
      <p:sp>
        <p:nvSpPr>
          <p:cNvPr id="289794" name="Rectangle 2"/>
          <p:cNvSpPr>
            <a:spLocks noGrp="1" noChangeArrowheads="1"/>
          </p:cNvSpPr>
          <p:nvPr>
            <p:ph type="title"/>
          </p:nvPr>
        </p:nvSpPr>
        <p:spPr/>
        <p:txBody>
          <a:bodyPr/>
          <a:lstStyle/>
          <a:p>
            <a:pPr algn="ctr" eaLnBrk="1" hangingPunct="1">
              <a:defRPr/>
            </a:pPr>
            <a:r>
              <a:rPr lang="fr-FR" sz="3600" smtClean="0"/>
              <a:t>Certains brassaient de l’air :</a:t>
            </a:r>
            <a:br>
              <a:rPr lang="fr-FR" sz="3600" smtClean="0"/>
            </a:br>
            <a:r>
              <a:rPr lang="fr-FR" sz="3600" smtClean="0"/>
              <a:t>croyant au fantasme , au miracle qui ne sera jamais au rendez vous!!!</a:t>
            </a:r>
          </a:p>
        </p:txBody>
      </p:sp>
      <p:pic>
        <p:nvPicPr>
          <p:cNvPr id="109572" name="Picture 3"/>
          <p:cNvPicPr>
            <a:picLocks noGrp="1" noChangeAspect="1" noChangeArrowheads="1"/>
          </p:cNvPicPr>
          <p:nvPr>
            <p:ph type="body" sz="half" idx="1"/>
          </p:nvPr>
        </p:nvPicPr>
        <p:blipFill>
          <a:blip r:embed="rId2"/>
          <a:srcRect/>
          <a:stretch>
            <a:fillRect/>
          </a:stretch>
        </p:blipFill>
        <p:spPr>
          <a:xfrm>
            <a:off x="457200" y="1916113"/>
            <a:ext cx="4038600" cy="4105275"/>
          </a:xfrm>
        </p:spPr>
      </p:pic>
      <p:sp>
        <p:nvSpPr>
          <p:cNvPr id="289796" name="Rectangle 4"/>
          <p:cNvSpPr>
            <a:spLocks noGrp="1" noChangeArrowheads="1"/>
          </p:cNvSpPr>
          <p:nvPr>
            <p:ph type="body" sz="half" idx="2"/>
          </p:nvPr>
        </p:nvSpPr>
        <p:spPr/>
        <p:txBody>
          <a:bodyPr/>
          <a:lstStyle/>
          <a:p>
            <a:pPr eaLnBrk="1" hangingPunct="1">
              <a:lnSpc>
                <a:spcPct val="90000"/>
              </a:lnSpc>
              <a:buFontTx/>
              <a:buNone/>
              <a:defRPr/>
            </a:pPr>
            <a:endParaRPr lang="fr-FR" sz="2000" smtClean="0"/>
          </a:p>
          <a:p>
            <a:pPr eaLnBrk="1" hangingPunct="1">
              <a:lnSpc>
                <a:spcPct val="90000"/>
              </a:lnSpc>
              <a:buFontTx/>
              <a:buNone/>
              <a:defRPr/>
            </a:pPr>
            <a:r>
              <a:rPr lang="fr-FR" smtClean="0"/>
              <a:t>Alors qu’il eut été préférable</a:t>
            </a:r>
          </a:p>
          <a:p>
            <a:pPr eaLnBrk="1" hangingPunct="1">
              <a:lnSpc>
                <a:spcPct val="90000"/>
              </a:lnSpc>
              <a:defRPr/>
            </a:pPr>
            <a:r>
              <a:rPr lang="fr-FR" smtClean="0"/>
              <a:t>de réfléchir avant qu’il ne soit trop tard !</a:t>
            </a:r>
          </a:p>
          <a:p>
            <a:pPr eaLnBrk="1" hangingPunct="1">
              <a:lnSpc>
                <a:spcPct val="90000"/>
              </a:lnSpc>
              <a:defRPr/>
            </a:pPr>
            <a:r>
              <a:rPr lang="fr-FR" sz="2000" smtClean="0"/>
              <a:t> </a:t>
            </a:r>
          </a:p>
          <a:p>
            <a:pPr eaLnBrk="1" hangingPunct="1">
              <a:lnSpc>
                <a:spcPct val="90000"/>
              </a:lnSpc>
              <a:buFontTx/>
              <a:buNone/>
              <a:defRPr/>
            </a:pPr>
            <a:endParaRPr lang="fr-FR" sz="2000" smtClean="0"/>
          </a:p>
          <a:p>
            <a:pPr eaLnBrk="1" hangingPunct="1">
              <a:lnSpc>
                <a:spcPct val="90000"/>
              </a:lnSpc>
              <a:defRPr/>
            </a:pPr>
            <a:r>
              <a:rPr lang="fr-FR" sz="2000" smtClean="0"/>
              <a:t>*.*.*.*.*.*.*.*.*.*.*.*.*...*.*.*.*.*.*.*.*.*.*.*.*.*.*.*.*.*.*.*.*.il faut savoir quitter la table ! *.*.*.*.*.*.*.*.*.*.*.*.*.**.*</a:t>
            </a:r>
          </a:p>
        </p:txBody>
      </p:sp>
    </p:spTree>
  </p:cSld>
  <p:clrMapOvr>
    <a:masterClrMapping/>
  </p:clrMapOvr>
  <p:transition advClick="0" advTm="15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9794"/>
                                        </p:tgtEl>
                                        <p:attrNameLst>
                                          <p:attrName>style.visibility</p:attrName>
                                        </p:attrNameLst>
                                      </p:cBhvr>
                                      <p:to>
                                        <p:strVal val="visible"/>
                                      </p:to>
                                    </p:set>
                                    <p:animEffect transition="in" filter="fade">
                                      <p:cBhvr>
                                        <p:cTn id="7" dur="2000"/>
                                        <p:tgtEl>
                                          <p:spTgt spid="2897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9796">
                                            <p:txEl>
                                              <p:pRg st="1" end="1"/>
                                            </p:txEl>
                                          </p:spTgt>
                                        </p:tgtEl>
                                        <p:attrNameLst>
                                          <p:attrName>style.visibility</p:attrName>
                                        </p:attrNameLst>
                                      </p:cBhvr>
                                      <p:to>
                                        <p:strVal val="visible"/>
                                      </p:to>
                                    </p:set>
                                    <p:animEffect transition="in" filter="fade">
                                      <p:cBhvr>
                                        <p:cTn id="12" dur="2000"/>
                                        <p:tgtEl>
                                          <p:spTgt spid="28979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9796">
                                            <p:txEl>
                                              <p:pRg st="2" end="2"/>
                                            </p:txEl>
                                          </p:spTgt>
                                        </p:tgtEl>
                                        <p:attrNameLst>
                                          <p:attrName>style.visibility</p:attrName>
                                        </p:attrNameLst>
                                      </p:cBhvr>
                                      <p:to>
                                        <p:strVal val="visible"/>
                                      </p:to>
                                    </p:set>
                                    <p:animEffect transition="in" filter="fade">
                                      <p:cBhvr>
                                        <p:cTn id="17" dur="2000"/>
                                        <p:tgtEl>
                                          <p:spTgt spid="28979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9796">
                                            <p:txEl>
                                              <p:pRg st="3" end="3"/>
                                            </p:txEl>
                                          </p:spTgt>
                                        </p:tgtEl>
                                        <p:attrNameLst>
                                          <p:attrName>style.visibility</p:attrName>
                                        </p:attrNameLst>
                                      </p:cBhvr>
                                      <p:to>
                                        <p:strVal val="visible"/>
                                      </p:to>
                                    </p:set>
                                    <p:animEffect transition="in" filter="fade">
                                      <p:cBhvr>
                                        <p:cTn id="22" dur="2000"/>
                                        <p:tgtEl>
                                          <p:spTgt spid="28979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9796">
                                            <p:txEl>
                                              <p:pRg st="5" end="5"/>
                                            </p:txEl>
                                          </p:spTgt>
                                        </p:tgtEl>
                                        <p:attrNameLst>
                                          <p:attrName>style.visibility</p:attrName>
                                        </p:attrNameLst>
                                      </p:cBhvr>
                                      <p:to>
                                        <p:strVal val="visible"/>
                                      </p:to>
                                    </p:set>
                                    <p:animEffect transition="in" filter="fade">
                                      <p:cBhvr>
                                        <p:cTn id="27" dur="2000"/>
                                        <p:tgtEl>
                                          <p:spTgt spid="28979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4" grpId="0"/>
      <p:bldP spid="289796"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3E4344C1-F527-4C04-9B86-F3D762A8FCC6}" type="slidenum">
              <a:rPr lang="ar-DZ"/>
              <a:pPr>
                <a:defRPr/>
              </a:pPr>
              <a:t>106</a:t>
            </a:fld>
            <a:endParaRPr lang="fr-FR"/>
          </a:p>
        </p:txBody>
      </p:sp>
      <p:sp>
        <p:nvSpPr>
          <p:cNvPr id="371714" name="Rectangle 2"/>
          <p:cNvSpPr>
            <a:spLocks noGrp="1" noChangeArrowheads="1"/>
          </p:cNvSpPr>
          <p:nvPr>
            <p:ph type="title"/>
          </p:nvPr>
        </p:nvSpPr>
        <p:spPr/>
        <p:txBody>
          <a:bodyPr/>
          <a:lstStyle/>
          <a:p>
            <a:pPr algn="ctr" eaLnBrk="1" hangingPunct="1">
              <a:defRPr/>
            </a:pPr>
            <a:r>
              <a:rPr lang="fr-FR" sz="4000" b="1" i="1" smtClean="0">
                <a:solidFill>
                  <a:srgbClr val="AB1B30"/>
                </a:solidFill>
                <a:latin typeface="Comic Sans MS" pitchFamily="66" charset="0"/>
              </a:rPr>
              <a:t>…des moments de délire mais…de courte durée</a:t>
            </a:r>
          </a:p>
        </p:txBody>
      </p:sp>
      <p:pic>
        <p:nvPicPr>
          <p:cNvPr id="110596" name="Picture 3" descr="Algérie en 1962"/>
          <p:cNvPicPr>
            <a:picLocks noGrp="1" noChangeAspect="1" noChangeArrowheads="1"/>
          </p:cNvPicPr>
          <p:nvPr>
            <p:ph type="body" idx="1"/>
          </p:nvPr>
        </p:nvPicPr>
        <p:blipFill>
          <a:blip r:embed="rId2"/>
          <a:srcRect/>
          <a:stretch>
            <a:fillRect/>
          </a:stretch>
        </p:blipFill>
        <p:spPr>
          <a:xfrm>
            <a:off x="468313" y="1905000"/>
            <a:ext cx="8064500" cy="4114800"/>
          </a:xfrm>
          <a:noFill/>
        </p:spPr>
      </p:pic>
    </p:spTree>
  </p:cSld>
  <p:clrMapOvr>
    <a:masterClrMapping/>
  </p:clrMapOvr>
  <p:transition advClick="0" advTm="15000">
    <p:push dir="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5F69083A-972A-4700-AB8B-3C689E3C7296}" type="slidenum">
              <a:rPr lang="ar-DZ"/>
              <a:pPr>
                <a:defRPr/>
              </a:pPr>
              <a:t>107</a:t>
            </a:fld>
            <a:endParaRPr lang="fr-FR"/>
          </a:p>
        </p:txBody>
      </p:sp>
      <p:sp>
        <p:nvSpPr>
          <p:cNvPr id="265218" name="Rectangle 2"/>
          <p:cNvSpPr>
            <a:spLocks noGrp="1" noChangeArrowheads="1"/>
          </p:cNvSpPr>
          <p:nvPr>
            <p:ph type="title"/>
          </p:nvPr>
        </p:nvSpPr>
        <p:spPr>
          <a:xfrm>
            <a:off x="457200" y="620713"/>
            <a:ext cx="8229600" cy="576262"/>
          </a:xfrm>
        </p:spPr>
        <p:txBody>
          <a:bodyPr/>
          <a:lstStyle/>
          <a:p>
            <a:pPr algn="ctr" eaLnBrk="1" hangingPunct="1">
              <a:defRPr/>
            </a:pPr>
            <a:r>
              <a:rPr lang="fr-FR" sz="2800" b="1" i="1" smtClean="0"/>
              <a:t>Cette panique générale eut pour origine :</a:t>
            </a:r>
          </a:p>
        </p:txBody>
      </p:sp>
      <p:sp>
        <p:nvSpPr>
          <p:cNvPr id="265219" name="Rectangle 3"/>
          <p:cNvSpPr>
            <a:spLocks noGrp="1" noChangeArrowheads="1"/>
          </p:cNvSpPr>
          <p:nvPr>
            <p:ph type="body" idx="1"/>
          </p:nvPr>
        </p:nvSpPr>
        <p:spPr>
          <a:xfrm>
            <a:off x="0" y="1196975"/>
            <a:ext cx="9144000" cy="5661025"/>
          </a:xfrm>
        </p:spPr>
        <p:txBody>
          <a:bodyPr/>
          <a:lstStyle/>
          <a:p>
            <a:pPr eaLnBrk="1" hangingPunct="1">
              <a:lnSpc>
                <a:spcPct val="80000"/>
              </a:lnSpc>
              <a:defRPr/>
            </a:pPr>
            <a:endParaRPr lang="fr-FR" sz="1400" b="1" i="1" u="sng" smtClean="0"/>
          </a:p>
          <a:p>
            <a:pPr eaLnBrk="1" hangingPunct="1">
              <a:lnSpc>
                <a:spcPct val="80000"/>
              </a:lnSpc>
              <a:defRPr/>
            </a:pPr>
            <a:r>
              <a:rPr lang="fr-FR" sz="2400" b="1" i="1" u="sng" smtClean="0"/>
              <a:t>Une rumeur , vite démentie par le FLN , faisait croire que les Pieds-Noirs  seraient  menacés :</a:t>
            </a:r>
          </a:p>
          <a:p>
            <a:pPr algn="ctr" eaLnBrk="1" hangingPunct="1">
              <a:lnSpc>
                <a:spcPct val="80000"/>
              </a:lnSpc>
              <a:defRPr/>
            </a:pPr>
            <a:endParaRPr lang="fr-FR" sz="1000" smtClean="0"/>
          </a:p>
          <a:p>
            <a:pPr algn="ctr" eaLnBrk="1" hangingPunct="1">
              <a:lnSpc>
                <a:spcPct val="80000"/>
              </a:lnSpc>
              <a:defRPr/>
            </a:pPr>
            <a:r>
              <a:rPr lang="fr-FR" sz="2000" smtClean="0"/>
              <a:t> </a:t>
            </a:r>
            <a:r>
              <a:rPr lang="fr-FR" sz="2800" b="1" i="1" smtClean="0">
                <a:solidFill>
                  <a:srgbClr val="BE0815"/>
                </a:solidFill>
              </a:rPr>
              <a:t>La valise ou le cercueil !!!</a:t>
            </a:r>
          </a:p>
          <a:p>
            <a:pPr algn="ctr" eaLnBrk="1" hangingPunct="1">
              <a:lnSpc>
                <a:spcPct val="80000"/>
              </a:lnSpc>
              <a:defRPr/>
            </a:pPr>
            <a:r>
              <a:rPr lang="fr-FR" sz="2800" b="1" i="1" smtClean="0">
                <a:solidFill>
                  <a:srgbClr val="BE0815"/>
                </a:solidFill>
              </a:rPr>
              <a:t>Naïfs , ils tomberont dans le piège et c’est là le début de leur malheur !!!.</a:t>
            </a:r>
          </a:p>
          <a:p>
            <a:pPr algn="ctr" eaLnBrk="1" hangingPunct="1">
              <a:lnSpc>
                <a:spcPct val="80000"/>
              </a:lnSpc>
              <a:defRPr/>
            </a:pPr>
            <a:endParaRPr lang="fr-FR" sz="2800" b="1" i="1" smtClean="0">
              <a:solidFill>
                <a:srgbClr val="BE0815"/>
              </a:solidFill>
            </a:endParaRPr>
          </a:p>
          <a:p>
            <a:pPr algn="ctr" eaLnBrk="1" hangingPunct="1">
              <a:lnSpc>
                <a:spcPct val="80000"/>
              </a:lnSpc>
              <a:defRPr/>
            </a:pPr>
            <a:r>
              <a:rPr lang="fr-FR" sz="2400" smtClean="0"/>
              <a:t>Un demi siècle après l’exode, les auteurs qui avaient du sang sur la conscience,  avouent maintenant la farce !!!</a:t>
            </a:r>
          </a:p>
          <a:p>
            <a:pPr algn="ctr" eaLnBrk="1" hangingPunct="1">
              <a:lnSpc>
                <a:spcPct val="80000"/>
              </a:lnSpc>
              <a:defRPr/>
            </a:pPr>
            <a:endParaRPr lang="fr-FR" sz="2400" smtClean="0"/>
          </a:p>
          <a:p>
            <a:pPr algn="ctr" eaLnBrk="1" hangingPunct="1">
              <a:lnSpc>
                <a:spcPct val="80000"/>
              </a:lnSpc>
              <a:defRPr/>
            </a:pPr>
            <a:r>
              <a:rPr lang="fr-FR" sz="2400" smtClean="0"/>
              <a:t>Leur dernière confession avant de quitter ce bas monde.</a:t>
            </a:r>
          </a:p>
          <a:p>
            <a:pPr algn="ctr" eaLnBrk="1" hangingPunct="1">
              <a:lnSpc>
                <a:spcPct val="80000"/>
              </a:lnSpc>
              <a:defRPr/>
            </a:pPr>
            <a:endParaRPr lang="fr-FR" sz="1600" smtClean="0"/>
          </a:p>
          <a:p>
            <a:pPr algn="ctr" eaLnBrk="1" hangingPunct="1">
              <a:lnSpc>
                <a:spcPct val="80000"/>
              </a:lnSpc>
              <a:defRPr/>
            </a:pPr>
            <a:r>
              <a:rPr lang="fr-FR" sz="1000" smtClean="0"/>
              <a:t>****************************************************************************************************************************************************************************************************************************………………………………………………………………………………………………………………………………………………………………….</a:t>
            </a:r>
          </a:p>
          <a:p>
            <a:pPr algn="ctr" eaLnBrk="1" hangingPunct="1">
              <a:lnSpc>
                <a:spcPct val="80000"/>
              </a:lnSpc>
              <a:defRPr/>
            </a:pPr>
            <a:endParaRPr lang="fr-FR" sz="1000" smtClean="0"/>
          </a:p>
          <a:p>
            <a:pPr algn="ctr" eaLnBrk="1" hangingPunct="1">
              <a:lnSpc>
                <a:spcPct val="80000"/>
              </a:lnSpc>
              <a:defRPr/>
            </a:pPr>
            <a:endParaRPr lang="fr-FR" sz="1000" smtClean="0"/>
          </a:p>
          <a:p>
            <a:pPr eaLnBrk="1" hangingPunct="1">
              <a:lnSpc>
                <a:spcPct val="80000"/>
              </a:lnSpc>
              <a:defRPr/>
            </a:pPr>
            <a:endParaRPr lang="fr-FR" sz="1000" smtClean="0"/>
          </a:p>
        </p:txBody>
      </p:sp>
    </p:spTree>
  </p:cSld>
  <p:clrMapOvr>
    <a:masterClrMapping/>
  </p:clrMapOvr>
  <p:transition advClick="0" advTm="15000">
    <p:push dir="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0C3025E8-4FCF-48BD-B894-49BEA2B3349D}" type="slidenum">
              <a:rPr lang="ar-DZ"/>
              <a:pPr>
                <a:defRPr/>
              </a:pPr>
              <a:t>108</a:t>
            </a:fld>
            <a:endParaRPr lang="fr-FR"/>
          </a:p>
        </p:txBody>
      </p:sp>
      <p:sp>
        <p:nvSpPr>
          <p:cNvPr id="266242" name="Rectangle 2"/>
          <p:cNvSpPr>
            <a:spLocks noGrp="1" noChangeArrowheads="1"/>
          </p:cNvSpPr>
          <p:nvPr>
            <p:ph type="title"/>
          </p:nvPr>
        </p:nvSpPr>
        <p:spPr/>
        <p:txBody>
          <a:bodyPr/>
          <a:lstStyle/>
          <a:p>
            <a:pPr algn="ctr" eaLnBrk="1" hangingPunct="1">
              <a:defRPr/>
            </a:pPr>
            <a:r>
              <a:rPr lang="fr-FR" sz="4000" b="1" i="1" smtClean="0"/>
              <a:t>Les criminels abuseront de la naïveté des leurs.</a:t>
            </a:r>
          </a:p>
        </p:txBody>
      </p:sp>
      <p:sp>
        <p:nvSpPr>
          <p:cNvPr id="266243" name="Rectangle 3"/>
          <p:cNvSpPr>
            <a:spLocks noGrp="1" noChangeArrowheads="1"/>
          </p:cNvSpPr>
          <p:nvPr>
            <p:ph type="body" idx="1"/>
          </p:nvPr>
        </p:nvSpPr>
        <p:spPr/>
        <p:txBody>
          <a:bodyPr/>
          <a:lstStyle/>
          <a:p>
            <a:pPr algn="ctr" eaLnBrk="1" hangingPunct="1">
              <a:lnSpc>
                <a:spcPct val="80000"/>
              </a:lnSpc>
              <a:defRPr/>
            </a:pPr>
            <a:r>
              <a:rPr lang="fr-FR" sz="4400" b="1" i="1" smtClean="0">
                <a:latin typeface="Tempus Sans ITC" pitchFamily="82" charset="0"/>
              </a:rPr>
              <a:t>UN million de PN, de simples familles allaient être jetées à la souffrance, le restant de leur vie.</a:t>
            </a:r>
          </a:p>
          <a:p>
            <a:pPr algn="ctr" eaLnBrk="1" hangingPunct="1">
              <a:lnSpc>
                <a:spcPct val="80000"/>
              </a:lnSpc>
              <a:defRPr/>
            </a:pPr>
            <a:r>
              <a:rPr lang="fr-FR" sz="4400" b="1" i="1" smtClean="0">
                <a:latin typeface="Tempus Sans ITC" pitchFamily="82" charset="0"/>
              </a:rPr>
              <a:t>*************************************************************************************************************************</a:t>
            </a:r>
          </a:p>
          <a:p>
            <a:pPr eaLnBrk="1" hangingPunct="1">
              <a:lnSpc>
                <a:spcPct val="80000"/>
              </a:lnSpc>
              <a:defRPr/>
            </a:pPr>
            <a:r>
              <a:rPr lang="fr-FR" sz="2000" smtClean="0"/>
              <a:t>………………………………………………………………………………………………</a:t>
            </a:r>
          </a:p>
        </p:txBody>
      </p:sp>
    </p:spTree>
  </p:cSld>
  <p:clrMapOvr>
    <a:masterClrMapping/>
  </p:clrMapOvr>
  <p:transition advClick="0" advTm="15000">
    <p:push dir="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E758ABF7-A888-4C33-8DC6-0144F7C134E1}" type="slidenum">
              <a:rPr lang="ar-DZ"/>
              <a:pPr>
                <a:defRPr/>
              </a:pPr>
              <a:t>109</a:t>
            </a:fld>
            <a:endParaRPr lang="fr-FR"/>
          </a:p>
        </p:txBody>
      </p:sp>
      <p:sp>
        <p:nvSpPr>
          <p:cNvPr id="222213" name="Rectangle 5"/>
          <p:cNvSpPr>
            <a:spLocks noGrp="1" noChangeArrowheads="1"/>
          </p:cNvSpPr>
          <p:nvPr>
            <p:ph type="title"/>
          </p:nvPr>
        </p:nvSpPr>
        <p:spPr/>
        <p:txBody>
          <a:bodyPr/>
          <a:lstStyle/>
          <a:p>
            <a:pPr algn="ctr" eaLnBrk="1" hangingPunct="1">
              <a:defRPr/>
            </a:pPr>
            <a:r>
              <a:rPr lang="fr-FR" sz="4000" smtClean="0"/>
              <a:t>…ils fuiront vers un monde incertain qui leur sera hostile</a:t>
            </a:r>
          </a:p>
        </p:txBody>
      </p:sp>
      <p:pic>
        <p:nvPicPr>
          <p:cNvPr id="113668" name="Picture 4" descr="exode tout entasser et vite"/>
          <p:cNvPicPr>
            <a:picLocks noChangeAspect="1" noChangeArrowheads="1"/>
          </p:cNvPicPr>
          <p:nvPr/>
        </p:nvPicPr>
        <p:blipFill>
          <a:blip r:embed="rId2"/>
          <a:srcRect/>
          <a:stretch>
            <a:fillRect/>
          </a:stretch>
        </p:blipFill>
        <p:spPr bwMode="auto">
          <a:xfrm>
            <a:off x="0" y="1844675"/>
            <a:ext cx="9144000" cy="5013325"/>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22221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17765388-3C21-4440-84DC-25B8762389F5}" type="slidenum">
              <a:rPr lang="ar-DZ"/>
              <a:pPr>
                <a:defRPr/>
              </a:pPr>
              <a:t>11</a:t>
            </a:fld>
            <a:endParaRPr lang="fr-FR"/>
          </a:p>
        </p:txBody>
      </p:sp>
      <p:sp>
        <p:nvSpPr>
          <p:cNvPr id="353282" name="Rectangle 2"/>
          <p:cNvSpPr>
            <a:spLocks noGrp="1" noChangeArrowheads="1"/>
          </p:cNvSpPr>
          <p:nvPr>
            <p:ph type="title"/>
          </p:nvPr>
        </p:nvSpPr>
        <p:spPr/>
        <p:txBody>
          <a:bodyPr/>
          <a:lstStyle/>
          <a:p>
            <a:pPr eaLnBrk="1" hangingPunct="1">
              <a:defRPr/>
            </a:pPr>
            <a:r>
              <a:rPr lang="fr-FR" smtClean="0"/>
              <a:t>Ramasser tout ce qui peut l’être</a:t>
            </a:r>
          </a:p>
        </p:txBody>
      </p:sp>
      <p:sp>
        <p:nvSpPr>
          <p:cNvPr id="12292" name="Rectangle 3"/>
          <p:cNvSpPr>
            <a:spLocks noGrp="1" noChangeArrowheads="1"/>
          </p:cNvSpPr>
          <p:nvPr>
            <p:ph type="body" idx="1"/>
          </p:nvPr>
        </p:nvSpPr>
        <p:spPr/>
        <p:txBody>
          <a:bodyPr/>
          <a:lstStyle/>
          <a:p>
            <a:pPr eaLnBrk="1" hangingPunct="1">
              <a:lnSpc>
                <a:spcPct val="90000"/>
              </a:lnSpc>
              <a:buNone/>
            </a:pPr>
            <a:r>
              <a:rPr lang="fr-FR" b="1" dirty="0" smtClean="0">
                <a:effectLst/>
              </a:rPr>
              <a:t>le Père Enfantin s'enthousiasma à l'idée  d' envoyer en Algérie                  =&gt;  des </a:t>
            </a:r>
            <a:r>
              <a:rPr lang="fr-FR" b="1" dirty="0" smtClean="0">
                <a:solidFill>
                  <a:srgbClr val="FFFF00"/>
                </a:solidFill>
                <a:effectLst/>
              </a:rPr>
              <a:t>bagnards</a:t>
            </a:r>
            <a:r>
              <a:rPr lang="fr-FR" b="1" dirty="0" smtClean="0">
                <a:effectLst/>
              </a:rPr>
              <a:t>,                                   =&gt;  des </a:t>
            </a:r>
            <a:r>
              <a:rPr lang="fr-FR" b="1" dirty="0" smtClean="0">
                <a:solidFill>
                  <a:srgbClr val="00CC00"/>
                </a:solidFill>
                <a:effectLst/>
              </a:rPr>
              <a:t>mendiants</a:t>
            </a:r>
            <a:r>
              <a:rPr lang="fr-FR" b="1" dirty="0" smtClean="0">
                <a:effectLst/>
              </a:rPr>
              <a:t>,                                  =&gt;  des </a:t>
            </a:r>
            <a:r>
              <a:rPr lang="fr-FR" b="1" dirty="0" smtClean="0">
                <a:solidFill>
                  <a:srgbClr val="AB1B30"/>
                </a:solidFill>
                <a:effectLst/>
              </a:rPr>
              <a:t>vagabonds</a:t>
            </a:r>
            <a:r>
              <a:rPr lang="fr-FR" b="1" dirty="0" smtClean="0">
                <a:effectLst/>
              </a:rPr>
              <a:t> et les                        =&gt;  e</a:t>
            </a:r>
            <a:r>
              <a:rPr lang="fr-FR" b="1" dirty="0" smtClean="0">
                <a:solidFill>
                  <a:srgbClr val="66FF33"/>
                </a:solidFill>
                <a:effectLst/>
              </a:rPr>
              <a:t>nfants trouvés</a:t>
            </a:r>
            <a:r>
              <a:rPr lang="fr-FR" b="1" dirty="0" smtClean="0">
                <a:effectLst/>
              </a:rPr>
              <a:t> qu'on organiserait en colonies agricoles  ………………………………………………..</a:t>
            </a:r>
          </a:p>
        </p:txBody>
      </p:sp>
    </p:spTree>
  </p:cSld>
  <p:clrMapOvr>
    <a:masterClrMapping/>
  </p:clrMapOvr>
  <p:transition advClick="0" advTm="15000">
    <p:push dir="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pPr>
              <a:defRPr/>
            </a:pPr>
            <a:fld id="{A2D52F51-0D0C-42A1-A183-2742C5F64D0E}" type="slidenum">
              <a:rPr lang="ar-DZ"/>
              <a:pPr>
                <a:defRPr/>
              </a:pPr>
              <a:t>110</a:t>
            </a:fld>
            <a:endParaRPr lang="fr-FR"/>
          </a:p>
        </p:txBody>
      </p:sp>
      <p:sp>
        <p:nvSpPr>
          <p:cNvPr id="186370" name="Rectangle 2"/>
          <p:cNvSpPr>
            <a:spLocks noGrp="1" noChangeArrowheads="1"/>
          </p:cNvSpPr>
          <p:nvPr>
            <p:ph type="title"/>
          </p:nvPr>
        </p:nvSpPr>
        <p:spPr/>
        <p:txBody>
          <a:bodyPr/>
          <a:lstStyle/>
          <a:p>
            <a:pPr algn="ctr" eaLnBrk="1" hangingPunct="1">
              <a:defRPr/>
            </a:pPr>
            <a:r>
              <a:rPr lang="fr-FR" sz="3600" b="1" i="1" dirty="0" smtClean="0">
                <a:latin typeface="Comic Sans MS" pitchFamily="66" charset="0"/>
              </a:rPr>
              <a:t>Les extrémistes rejoindront, </a:t>
            </a:r>
            <a:r>
              <a:rPr lang="fr-FR" sz="3600" b="1" i="1" u="sng" dirty="0" smtClean="0">
                <a:solidFill>
                  <a:srgbClr val="FF0000"/>
                </a:solidFill>
                <a:latin typeface="Comic Sans MS" pitchFamily="66" charset="0"/>
              </a:rPr>
              <a:t>avant les autres</a:t>
            </a:r>
            <a:r>
              <a:rPr lang="fr-FR" sz="3600" b="1" i="1" dirty="0" smtClean="0">
                <a:latin typeface="Comic Sans MS" pitchFamily="66" charset="0"/>
              </a:rPr>
              <a:t>, la France </a:t>
            </a:r>
            <a:br>
              <a:rPr lang="fr-FR" sz="3600" b="1" i="1" dirty="0" smtClean="0">
                <a:latin typeface="Comic Sans MS" pitchFamily="66" charset="0"/>
              </a:rPr>
            </a:br>
            <a:r>
              <a:rPr lang="fr-FR" sz="3600" b="1" i="1" dirty="0" smtClean="0">
                <a:latin typeface="Comic Sans MS" pitchFamily="66" charset="0"/>
              </a:rPr>
              <a:t>qu’ils ne connaissent que de nom !</a:t>
            </a:r>
          </a:p>
        </p:txBody>
      </p:sp>
      <p:sp>
        <p:nvSpPr>
          <p:cNvPr id="186371" name="Rectangle 3"/>
          <p:cNvSpPr>
            <a:spLocks noGrp="1" noChangeArrowheads="1"/>
          </p:cNvSpPr>
          <p:nvPr>
            <p:ph type="body" idx="1"/>
          </p:nvPr>
        </p:nvSpPr>
        <p:spPr/>
        <p:txBody>
          <a:bodyPr/>
          <a:lstStyle/>
          <a:p>
            <a:pPr eaLnBrk="1" hangingPunct="1">
              <a:defRPr/>
            </a:pPr>
            <a:r>
              <a:rPr lang="fr-FR" smtClean="0"/>
              <a:t>Laissant 1 million de PN livrés à eux-mêmes.</a:t>
            </a:r>
          </a:p>
        </p:txBody>
      </p:sp>
      <p:pic>
        <p:nvPicPr>
          <p:cNvPr id="114693" name="Picture 4" descr="exode c'est le début"/>
          <p:cNvPicPr>
            <a:picLocks noChangeAspect="1" noChangeArrowheads="1"/>
          </p:cNvPicPr>
          <p:nvPr/>
        </p:nvPicPr>
        <p:blipFill>
          <a:blip r:embed="rId2"/>
          <a:srcRect/>
          <a:stretch>
            <a:fillRect/>
          </a:stretch>
        </p:blipFill>
        <p:spPr bwMode="auto">
          <a:xfrm>
            <a:off x="0" y="1989138"/>
            <a:ext cx="9144000" cy="4868862"/>
          </a:xfrm>
          <a:prstGeom prst="rect">
            <a:avLst/>
          </a:prstGeom>
          <a:noFill/>
          <a:ln w="9525">
            <a:noFill/>
            <a:miter lim="800000"/>
            <a:headEnd/>
            <a:tailEnd/>
          </a:ln>
        </p:spPr>
      </p:pic>
      <p:sp>
        <p:nvSpPr>
          <p:cNvPr id="186373" name="Rectangle 5"/>
          <p:cNvSpPr>
            <a:spLocks noChangeArrowheads="1"/>
          </p:cNvSpPr>
          <p:nvPr/>
        </p:nvSpPr>
        <p:spPr bwMode="auto">
          <a:xfrm>
            <a:off x="755650" y="5014913"/>
            <a:ext cx="8388350" cy="1311275"/>
          </a:xfrm>
          <a:prstGeom prst="rect">
            <a:avLst/>
          </a:prstGeom>
          <a:noFill/>
          <a:ln w="9525">
            <a:noFill/>
            <a:miter lim="800000"/>
            <a:headEnd/>
            <a:tailEnd/>
          </a:ln>
          <a:effectLst/>
        </p:spPr>
        <p:txBody>
          <a:bodyPr>
            <a:spAutoFit/>
          </a:bodyPr>
          <a:lstStyle/>
          <a:p>
            <a:pPr>
              <a:defRPr/>
            </a:pPr>
            <a:r>
              <a:rPr lang="fr-FR" b="0">
                <a:solidFill>
                  <a:srgbClr val="FFFF00"/>
                </a:solidFill>
                <a:effectLst>
                  <a:outerShdw blurRad="38100" dist="38100" dir="2700000" algn="tl">
                    <a:srgbClr val="000000"/>
                  </a:outerShdw>
                </a:effectLst>
              </a:rPr>
              <a:t>Laissant 1 million de PN livrés à eux-mêmes.</a:t>
            </a:r>
          </a:p>
        </p:txBody>
      </p:sp>
    </p:spTree>
  </p:cSld>
  <p:clrMapOvr>
    <a:masterClrMapping/>
  </p:clrMapOvr>
  <p:transition advClick="0" advTm="15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18637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86371">
                                            <p:txEl>
                                              <p:pRg st="0" end="0"/>
                                            </p:txEl>
                                          </p:spTgt>
                                        </p:tgtEl>
                                        <p:attrNameLst>
                                          <p:attrName>style.visibility</p:attrName>
                                        </p:attrNameLst>
                                      </p:cBhvr>
                                      <p:to>
                                        <p:strVal val="visible"/>
                                      </p:to>
                                    </p:set>
                                    <p:animEffect transition="in" filter="fade">
                                      <p:cBhvr>
                                        <p:cTn id="11" dur="1000">
                                          <p:stCondLst>
                                            <p:cond delay="0"/>
                                          </p:stCondLst>
                                        </p:cTn>
                                        <p:tgtEl>
                                          <p:spTgt spid="1863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0" grpId="0"/>
      <p:bldP spid="186371"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FBDE23C3-0322-47A9-8D91-B25E5763C636}" type="slidenum">
              <a:rPr lang="ar-DZ"/>
              <a:pPr>
                <a:defRPr/>
              </a:pPr>
              <a:t>111</a:t>
            </a:fld>
            <a:endParaRPr lang="fr-FR"/>
          </a:p>
        </p:txBody>
      </p:sp>
      <p:sp>
        <p:nvSpPr>
          <p:cNvPr id="373762" name="Rectangle 2"/>
          <p:cNvSpPr>
            <a:spLocks noGrp="1" noChangeArrowheads="1"/>
          </p:cNvSpPr>
          <p:nvPr>
            <p:ph type="title"/>
          </p:nvPr>
        </p:nvSpPr>
        <p:spPr/>
        <p:txBody>
          <a:bodyPr/>
          <a:lstStyle/>
          <a:p>
            <a:pPr algn="ctr" eaLnBrk="1" hangingPunct="1">
              <a:defRPr/>
            </a:pPr>
            <a:r>
              <a:rPr lang="fr-FR" sz="4000" b="1" i="1" smtClean="0">
                <a:solidFill>
                  <a:srgbClr val="FFFF00"/>
                </a:solidFill>
                <a:latin typeface="Comic Sans MS" pitchFamily="66" charset="0"/>
              </a:rPr>
              <a:t>Des innocents , bagages en mains et en pleurs… accourent vers le port  !</a:t>
            </a:r>
          </a:p>
        </p:txBody>
      </p:sp>
      <p:sp>
        <p:nvSpPr>
          <p:cNvPr id="373763" name="Rectangle 3"/>
          <p:cNvSpPr>
            <a:spLocks noGrp="1" noChangeArrowheads="1"/>
          </p:cNvSpPr>
          <p:nvPr>
            <p:ph type="body" idx="1"/>
          </p:nvPr>
        </p:nvSpPr>
        <p:spPr/>
        <p:txBody>
          <a:bodyPr/>
          <a:lstStyle/>
          <a:p>
            <a:pPr eaLnBrk="1" hangingPunct="1">
              <a:defRPr/>
            </a:pPr>
            <a:r>
              <a:rPr lang="fr-FR" smtClean="0"/>
              <a:t>*;*;*;*;*;*;*;*;*;*;*;*;*;*;*;*;*;*;*;*;*;</a:t>
            </a:r>
          </a:p>
        </p:txBody>
      </p:sp>
      <p:pic>
        <p:nvPicPr>
          <p:cNvPr id="115717" name="Picture 4" descr="exode anarchie"/>
          <p:cNvPicPr>
            <a:picLocks noChangeAspect="1" noChangeArrowheads="1"/>
          </p:cNvPicPr>
          <p:nvPr/>
        </p:nvPicPr>
        <p:blipFill>
          <a:blip r:embed="rId2"/>
          <a:srcRect/>
          <a:stretch>
            <a:fillRect/>
          </a:stretch>
        </p:blipFill>
        <p:spPr bwMode="auto">
          <a:xfrm>
            <a:off x="0" y="1905000"/>
            <a:ext cx="9144000" cy="4953000"/>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Espace réservé du numéro de diapositive 6"/>
          <p:cNvSpPr>
            <a:spLocks noGrp="1"/>
          </p:cNvSpPr>
          <p:nvPr>
            <p:ph type="sldNum" sz="quarter" idx="12"/>
          </p:nvPr>
        </p:nvSpPr>
        <p:spPr/>
        <p:txBody>
          <a:bodyPr/>
          <a:lstStyle/>
          <a:p>
            <a:pPr>
              <a:defRPr/>
            </a:pPr>
            <a:fld id="{AB9337A0-888B-4965-AE9B-3E6B7D901EEF}" type="slidenum">
              <a:rPr lang="ar-DZ"/>
              <a:pPr>
                <a:defRPr/>
              </a:pPr>
              <a:t>112</a:t>
            </a:fld>
            <a:endParaRPr lang="fr-FR"/>
          </a:p>
        </p:txBody>
      </p:sp>
      <p:sp>
        <p:nvSpPr>
          <p:cNvPr id="199682" name="Rectangle 2"/>
          <p:cNvSpPr>
            <a:spLocks noGrp="1" noChangeArrowheads="1"/>
          </p:cNvSpPr>
          <p:nvPr>
            <p:ph type="title"/>
          </p:nvPr>
        </p:nvSpPr>
        <p:spPr>
          <a:xfrm>
            <a:off x="468313" y="260350"/>
            <a:ext cx="8229600" cy="1384300"/>
          </a:xfrm>
        </p:spPr>
        <p:txBody>
          <a:bodyPr/>
          <a:lstStyle/>
          <a:p>
            <a:pPr eaLnBrk="1" hangingPunct="1">
              <a:defRPr/>
            </a:pPr>
            <a:r>
              <a:rPr lang="fr-FR" sz="4000" b="1" i="1" smtClean="0">
                <a:solidFill>
                  <a:srgbClr val="BE0815"/>
                </a:solidFill>
                <a:latin typeface="Comic Sans MS" pitchFamily="66" charset="0"/>
              </a:rPr>
              <a:t>Les larmes ne suffisaient pas à éteindre les flammes de regrets</a:t>
            </a:r>
          </a:p>
        </p:txBody>
      </p:sp>
      <p:sp>
        <p:nvSpPr>
          <p:cNvPr id="199687" name="Rectangle 7"/>
          <p:cNvSpPr>
            <a:spLocks noGrp="1" noChangeArrowheads="1"/>
          </p:cNvSpPr>
          <p:nvPr>
            <p:ph type="body" sz="half" idx="2"/>
          </p:nvPr>
        </p:nvSpPr>
        <p:spPr/>
        <p:txBody>
          <a:bodyPr/>
          <a:lstStyle/>
          <a:p>
            <a:pPr eaLnBrk="1" hangingPunct="1">
              <a:lnSpc>
                <a:spcPct val="80000"/>
              </a:lnSpc>
              <a:defRPr/>
            </a:pPr>
            <a:r>
              <a:rPr lang="fr-FR" smtClean="0"/>
              <a:t>Travailler toute une vie pour fuir les mains dans les poches  !</a:t>
            </a:r>
          </a:p>
          <a:p>
            <a:pPr eaLnBrk="1" hangingPunct="1">
              <a:lnSpc>
                <a:spcPct val="80000"/>
              </a:lnSpc>
              <a:defRPr/>
            </a:pPr>
            <a:r>
              <a:rPr lang="fr-FR" smtClean="0"/>
              <a:t> Triste sort !</a:t>
            </a:r>
          </a:p>
          <a:p>
            <a:pPr eaLnBrk="1" hangingPunct="1">
              <a:lnSpc>
                <a:spcPct val="80000"/>
              </a:lnSpc>
              <a:defRPr/>
            </a:pPr>
            <a:endParaRPr lang="fr-FR" smtClean="0"/>
          </a:p>
          <a:p>
            <a:pPr eaLnBrk="1" hangingPunct="1">
              <a:lnSpc>
                <a:spcPct val="80000"/>
              </a:lnSpc>
              <a:defRPr/>
            </a:pPr>
            <a:endParaRPr lang="fr-FR" smtClean="0"/>
          </a:p>
          <a:p>
            <a:pPr eaLnBrk="1" hangingPunct="1">
              <a:lnSpc>
                <a:spcPct val="80000"/>
              </a:lnSpc>
              <a:defRPr/>
            </a:pPr>
            <a:endParaRPr lang="fr-FR" smtClean="0"/>
          </a:p>
          <a:p>
            <a:pPr eaLnBrk="1" hangingPunct="1">
              <a:lnSpc>
                <a:spcPct val="80000"/>
              </a:lnSpc>
              <a:defRPr/>
            </a:pPr>
            <a:endParaRPr lang="fr-FR" smtClean="0"/>
          </a:p>
          <a:p>
            <a:pPr eaLnBrk="1" hangingPunct="1">
              <a:lnSpc>
                <a:spcPct val="80000"/>
              </a:lnSpc>
              <a:defRPr/>
            </a:pPr>
            <a:endParaRPr lang="fr-FR" smtClean="0"/>
          </a:p>
          <a:p>
            <a:pPr eaLnBrk="1" hangingPunct="1">
              <a:lnSpc>
                <a:spcPct val="80000"/>
              </a:lnSpc>
              <a:defRPr/>
            </a:pPr>
            <a:endParaRPr lang="fr-FR" smtClean="0"/>
          </a:p>
          <a:p>
            <a:pPr eaLnBrk="1" hangingPunct="1">
              <a:lnSpc>
                <a:spcPct val="80000"/>
              </a:lnSpc>
              <a:defRPr/>
            </a:pPr>
            <a:r>
              <a:rPr lang="fr-FR" smtClean="0"/>
              <a:t>************************************************************************</a:t>
            </a:r>
          </a:p>
          <a:p>
            <a:pPr eaLnBrk="1" hangingPunct="1">
              <a:lnSpc>
                <a:spcPct val="80000"/>
              </a:lnSpc>
              <a:defRPr/>
            </a:pPr>
            <a:endParaRPr lang="fr-FR" sz="800" smtClean="0"/>
          </a:p>
          <a:p>
            <a:pPr eaLnBrk="1" hangingPunct="1">
              <a:lnSpc>
                <a:spcPct val="80000"/>
              </a:lnSpc>
              <a:defRPr/>
            </a:pPr>
            <a:endParaRPr lang="fr-FR" sz="800" smtClean="0"/>
          </a:p>
          <a:p>
            <a:pPr eaLnBrk="1" hangingPunct="1">
              <a:lnSpc>
                <a:spcPct val="80000"/>
              </a:lnSpc>
              <a:defRPr/>
            </a:pPr>
            <a:endParaRPr lang="fr-FR" sz="800" smtClean="0"/>
          </a:p>
          <a:p>
            <a:pPr eaLnBrk="1" hangingPunct="1">
              <a:lnSpc>
                <a:spcPct val="80000"/>
              </a:lnSpc>
              <a:defRPr/>
            </a:pPr>
            <a:endParaRPr lang="fr-FR" sz="800" smtClean="0"/>
          </a:p>
          <a:p>
            <a:pPr eaLnBrk="1" hangingPunct="1">
              <a:lnSpc>
                <a:spcPct val="80000"/>
              </a:lnSpc>
              <a:defRPr/>
            </a:pPr>
            <a:endParaRPr lang="fr-FR" sz="800" smtClean="0"/>
          </a:p>
          <a:p>
            <a:pPr eaLnBrk="1" hangingPunct="1">
              <a:lnSpc>
                <a:spcPct val="80000"/>
              </a:lnSpc>
              <a:defRPr/>
            </a:pPr>
            <a:endParaRPr lang="fr-FR" sz="800" smtClean="0"/>
          </a:p>
          <a:p>
            <a:pPr eaLnBrk="1" hangingPunct="1">
              <a:lnSpc>
                <a:spcPct val="80000"/>
              </a:lnSpc>
              <a:defRPr/>
            </a:pPr>
            <a:endParaRPr lang="fr-FR" sz="800" smtClean="0"/>
          </a:p>
          <a:p>
            <a:pPr eaLnBrk="1" hangingPunct="1">
              <a:lnSpc>
                <a:spcPct val="80000"/>
              </a:lnSpc>
              <a:defRPr/>
            </a:pPr>
            <a:endParaRPr lang="fr-FR" sz="800" smtClean="0"/>
          </a:p>
          <a:p>
            <a:pPr eaLnBrk="1" hangingPunct="1">
              <a:lnSpc>
                <a:spcPct val="80000"/>
              </a:lnSpc>
              <a:defRPr/>
            </a:pPr>
            <a:endParaRPr lang="fr-FR" sz="800" smtClean="0"/>
          </a:p>
          <a:p>
            <a:pPr eaLnBrk="1" hangingPunct="1">
              <a:lnSpc>
                <a:spcPct val="80000"/>
              </a:lnSpc>
              <a:defRPr/>
            </a:pPr>
            <a:endParaRPr lang="fr-FR" sz="800" smtClean="0"/>
          </a:p>
          <a:p>
            <a:pPr eaLnBrk="1" hangingPunct="1">
              <a:lnSpc>
                <a:spcPct val="80000"/>
              </a:lnSpc>
              <a:defRPr/>
            </a:pPr>
            <a:endParaRPr lang="fr-FR" sz="800" smtClean="0"/>
          </a:p>
          <a:p>
            <a:pPr eaLnBrk="1" hangingPunct="1">
              <a:lnSpc>
                <a:spcPct val="80000"/>
              </a:lnSpc>
              <a:defRPr/>
            </a:pPr>
            <a:endParaRPr lang="fr-FR" sz="800" smtClean="0"/>
          </a:p>
          <a:p>
            <a:pPr eaLnBrk="1" hangingPunct="1">
              <a:lnSpc>
                <a:spcPct val="80000"/>
              </a:lnSpc>
              <a:defRPr/>
            </a:pPr>
            <a:endParaRPr lang="fr-FR" sz="800" smtClean="0"/>
          </a:p>
          <a:p>
            <a:pPr eaLnBrk="1" hangingPunct="1">
              <a:lnSpc>
                <a:spcPct val="80000"/>
              </a:lnSpc>
              <a:defRPr/>
            </a:pPr>
            <a:endParaRPr lang="fr-FR" sz="800" smtClean="0"/>
          </a:p>
          <a:p>
            <a:pPr eaLnBrk="1" hangingPunct="1">
              <a:lnSpc>
                <a:spcPct val="80000"/>
              </a:lnSpc>
              <a:defRPr/>
            </a:pPr>
            <a:endParaRPr lang="fr-FR" sz="800" smtClean="0"/>
          </a:p>
          <a:p>
            <a:pPr eaLnBrk="1" hangingPunct="1">
              <a:lnSpc>
                <a:spcPct val="80000"/>
              </a:lnSpc>
              <a:defRPr/>
            </a:pPr>
            <a:endParaRPr lang="fr-FR" sz="800" smtClean="0"/>
          </a:p>
          <a:p>
            <a:pPr eaLnBrk="1" hangingPunct="1">
              <a:lnSpc>
                <a:spcPct val="80000"/>
              </a:lnSpc>
              <a:defRPr/>
            </a:pPr>
            <a:endParaRPr lang="fr-FR" sz="800" smtClean="0"/>
          </a:p>
          <a:p>
            <a:pPr eaLnBrk="1" hangingPunct="1">
              <a:lnSpc>
                <a:spcPct val="80000"/>
              </a:lnSpc>
              <a:defRPr/>
            </a:pPr>
            <a:endParaRPr lang="fr-FR" sz="800" smtClean="0"/>
          </a:p>
          <a:p>
            <a:pPr eaLnBrk="1" hangingPunct="1">
              <a:lnSpc>
                <a:spcPct val="80000"/>
              </a:lnSpc>
              <a:defRPr/>
            </a:pPr>
            <a:endParaRPr lang="fr-FR" sz="800" smtClean="0"/>
          </a:p>
          <a:p>
            <a:pPr eaLnBrk="1" hangingPunct="1">
              <a:lnSpc>
                <a:spcPct val="80000"/>
              </a:lnSpc>
              <a:defRPr/>
            </a:pPr>
            <a:endParaRPr lang="fr-FR" sz="800" smtClean="0"/>
          </a:p>
          <a:p>
            <a:pPr eaLnBrk="1" hangingPunct="1">
              <a:lnSpc>
                <a:spcPct val="80000"/>
              </a:lnSpc>
              <a:defRPr/>
            </a:pPr>
            <a:endParaRPr lang="fr-FR" sz="800" smtClean="0"/>
          </a:p>
          <a:p>
            <a:pPr eaLnBrk="1" hangingPunct="1">
              <a:lnSpc>
                <a:spcPct val="80000"/>
              </a:lnSpc>
              <a:defRPr/>
            </a:pPr>
            <a:endParaRPr lang="fr-FR" sz="800" smtClean="0"/>
          </a:p>
          <a:p>
            <a:pPr eaLnBrk="1" hangingPunct="1">
              <a:lnSpc>
                <a:spcPct val="80000"/>
              </a:lnSpc>
              <a:defRPr/>
            </a:pPr>
            <a:endParaRPr lang="fr-FR" sz="800" smtClean="0"/>
          </a:p>
          <a:p>
            <a:pPr eaLnBrk="1" hangingPunct="1">
              <a:lnSpc>
                <a:spcPct val="80000"/>
              </a:lnSpc>
              <a:defRPr/>
            </a:pPr>
            <a:endParaRPr lang="fr-FR" sz="800" smtClean="0"/>
          </a:p>
          <a:p>
            <a:pPr eaLnBrk="1" hangingPunct="1">
              <a:lnSpc>
                <a:spcPct val="80000"/>
              </a:lnSpc>
              <a:defRPr/>
            </a:pPr>
            <a:endParaRPr lang="fr-FR" sz="800" smtClean="0"/>
          </a:p>
          <a:p>
            <a:pPr eaLnBrk="1" hangingPunct="1">
              <a:lnSpc>
                <a:spcPct val="80000"/>
              </a:lnSpc>
              <a:defRPr/>
            </a:pPr>
            <a:endParaRPr lang="fr-FR" sz="800" smtClean="0"/>
          </a:p>
          <a:p>
            <a:pPr eaLnBrk="1" hangingPunct="1">
              <a:lnSpc>
                <a:spcPct val="80000"/>
              </a:lnSpc>
              <a:defRPr/>
            </a:pPr>
            <a:endParaRPr lang="fr-FR" sz="800" smtClean="0"/>
          </a:p>
          <a:p>
            <a:pPr eaLnBrk="1" hangingPunct="1">
              <a:lnSpc>
                <a:spcPct val="80000"/>
              </a:lnSpc>
              <a:defRPr/>
            </a:pPr>
            <a:endParaRPr lang="fr-FR" sz="800" smtClean="0"/>
          </a:p>
          <a:p>
            <a:pPr eaLnBrk="1" hangingPunct="1">
              <a:lnSpc>
                <a:spcPct val="80000"/>
              </a:lnSpc>
              <a:defRPr/>
            </a:pPr>
            <a:endParaRPr lang="fr-FR" sz="800" smtClean="0"/>
          </a:p>
          <a:p>
            <a:pPr eaLnBrk="1" hangingPunct="1">
              <a:lnSpc>
                <a:spcPct val="80000"/>
              </a:lnSpc>
              <a:defRPr/>
            </a:pPr>
            <a:endParaRPr lang="fr-FR" sz="800" smtClean="0"/>
          </a:p>
          <a:p>
            <a:pPr eaLnBrk="1" hangingPunct="1">
              <a:lnSpc>
                <a:spcPct val="80000"/>
              </a:lnSpc>
              <a:defRPr/>
            </a:pPr>
            <a:endParaRPr lang="fr-FR" sz="800" smtClean="0"/>
          </a:p>
          <a:p>
            <a:pPr eaLnBrk="1" hangingPunct="1">
              <a:lnSpc>
                <a:spcPct val="80000"/>
              </a:lnSpc>
              <a:defRPr/>
            </a:pPr>
            <a:endParaRPr lang="fr-FR" sz="800" smtClean="0"/>
          </a:p>
          <a:p>
            <a:pPr eaLnBrk="1" hangingPunct="1">
              <a:lnSpc>
                <a:spcPct val="80000"/>
              </a:lnSpc>
              <a:defRPr/>
            </a:pPr>
            <a:r>
              <a:rPr lang="fr-FR" sz="800" smtClean="0"/>
              <a:t>******************************************************************************************************************************************************</a:t>
            </a:r>
          </a:p>
        </p:txBody>
      </p:sp>
      <p:pic>
        <p:nvPicPr>
          <p:cNvPr id="116741" name="Picture 4" descr="exodeen1962_vignette"/>
          <p:cNvPicPr>
            <a:picLocks noChangeAspect="1" noChangeArrowheads="1"/>
          </p:cNvPicPr>
          <p:nvPr/>
        </p:nvPicPr>
        <p:blipFill>
          <a:blip r:embed="rId2"/>
          <a:srcRect/>
          <a:stretch>
            <a:fillRect/>
          </a:stretch>
        </p:blipFill>
        <p:spPr bwMode="auto">
          <a:xfrm>
            <a:off x="395288" y="1700213"/>
            <a:ext cx="3690937" cy="5157787"/>
          </a:xfrm>
          <a:prstGeom prst="rect">
            <a:avLst/>
          </a:prstGeom>
          <a:noFill/>
          <a:ln w="9525">
            <a:noFill/>
            <a:miter lim="800000"/>
            <a:headEnd/>
            <a:tailEnd/>
          </a:ln>
        </p:spPr>
      </p:pic>
      <p:sp>
        <p:nvSpPr>
          <p:cNvPr id="199688" name="Rectangle 8"/>
          <p:cNvSpPr>
            <a:spLocks noGrp="1" noChangeArrowheads="1"/>
          </p:cNvSpPr>
          <p:nvPr>
            <p:ph type="body" sz="half" idx="1"/>
          </p:nvPr>
        </p:nvSpPr>
        <p:spPr>
          <a:xfrm>
            <a:off x="539750" y="2743200"/>
            <a:ext cx="4038600" cy="4114800"/>
          </a:xfrm>
        </p:spPr>
        <p:txBody>
          <a:bodyPr/>
          <a:lstStyle/>
          <a:p>
            <a:pPr eaLnBrk="1" hangingPunct="1">
              <a:lnSpc>
                <a:spcPct val="80000"/>
              </a:lnSpc>
              <a:defRPr/>
            </a:pPr>
            <a:endParaRPr lang="fr-FR" sz="800" smtClean="0">
              <a:solidFill>
                <a:schemeClr val="bg1"/>
              </a:solidFill>
            </a:endParaRPr>
          </a:p>
          <a:p>
            <a:pPr eaLnBrk="1" hangingPunct="1">
              <a:lnSpc>
                <a:spcPct val="80000"/>
              </a:lnSpc>
              <a:defRPr/>
            </a:pPr>
            <a:endParaRPr lang="fr-FR" sz="800" smtClean="0">
              <a:solidFill>
                <a:schemeClr val="bg1"/>
              </a:solidFill>
            </a:endParaRPr>
          </a:p>
          <a:p>
            <a:pPr eaLnBrk="1" hangingPunct="1">
              <a:lnSpc>
                <a:spcPct val="80000"/>
              </a:lnSpc>
              <a:defRPr/>
            </a:pPr>
            <a:endParaRPr lang="fr-FR" sz="800" smtClean="0">
              <a:solidFill>
                <a:schemeClr val="bg1"/>
              </a:solidFill>
            </a:endParaRPr>
          </a:p>
          <a:p>
            <a:pPr eaLnBrk="1" hangingPunct="1">
              <a:lnSpc>
                <a:spcPct val="80000"/>
              </a:lnSpc>
              <a:defRPr/>
            </a:pPr>
            <a:endParaRPr lang="fr-FR" sz="800" smtClean="0">
              <a:solidFill>
                <a:schemeClr val="bg1"/>
              </a:solidFill>
            </a:endParaRPr>
          </a:p>
          <a:p>
            <a:pPr eaLnBrk="1" hangingPunct="1">
              <a:lnSpc>
                <a:spcPct val="80000"/>
              </a:lnSpc>
              <a:defRPr/>
            </a:pPr>
            <a:endParaRPr lang="fr-FR" sz="800" smtClean="0">
              <a:solidFill>
                <a:schemeClr val="bg1"/>
              </a:solidFill>
            </a:endParaRPr>
          </a:p>
          <a:p>
            <a:pPr eaLnBrk="1" hangingPunct="1">
              <a:lnSpc>
                <a:spcPct val="80000"/>
              </a:lnSpc>
              <a:defRPr/>
            </a:pPr>
            <a:endParaRPr lang="fr-FR" sz="800" smtClean="0">
              <a:solidFill>
                <a:schemeClr val="bg1"/>
              </a:solidFill>
            </a:endParaRPr>
          </a:p>
          <a:p>
            <a:pPr algn="ctr" eaLnBrk="1" hangingPunct="1">
              <a:lnSpc>
                <a:spcPct val="80000"/>
              </a:lnSpc>
              <a:buFontTx/>
              <a:buNone/>
              <a:defRPr/>
            </a:pPr>
            <a:endParaRPr lang="fr-FR" sz="900" smtClean="0">
              <a:solidFill>
                <a:schemeClr val="hlink"/>
              </a:solidFill>
            </a:endParaRPr>
          </a:p>
          <a:p>
            <a:pPr algn="ctr" eaLnBrk="1" hangingPunct="1">
              <a:lnSpc>
                <a:spcPct val="80000"/>
              </a:lnSpc>
              <a:buFontTx/>
              <a:buNone/>
              <a:defRPr/>
            </a:pPr>
            <a:endParaRPr lang="fr-FR" sz="900" smtClean="0">
              <a:solidFill>
                <a:schemeClr val="hlink"/>
              </a:solidFill>
            </a:endParaRPr>
          </a:p>
          <a:p>
            <a:pPr algn="ctr" eaLnBrk="1" hangingPunct="1">
              <a:lnSpc>
                <a:spcPct val="80000"/>
              </a:lnSpc>
              <a:buFontTx/>
              <a:buNone/>
              <a:defRPr/>
            </a:pPr>
            <a:endParaRPr lang="fr-FR" sz="900" smtClean="0">
              <a:solidFill>
                <a:schemeClr val="hlink"/>
              </a:solidFill>
            </a:endParaRPr>
          </a:p>
          <a:p>
            <a:pPr algn="ctr" eaLnBrk="1" hangingPunct="1">
              <a:lnSpc>
                <a:spcPct val="80000"/>
              </a:lnSpc>
              <a:buFontTx/>
              <a:buNone/>
              <a:defRPr/>
            </a:pPr>
            <a:endParaRPr lang="fr-FR" sz="900" smtClean="0">
              <a:solidFill>
                <a:schemeClr val="hlink"/>
              </a:solidFill>
            </a:endParaRPr>
          </a:p>
          <a:p>
            <a:pPr algn="ctr" eaLnBrk="1" hangingPunct="1">
              <a:lnSpc>
                <a:spcPct val="80000"/>
              </a:lnSpc>
              <a:buFontTx/>
              <a:buNone/>
              <a:defRPr/>
            </a:pPr>
            <a:endParaRPr lang="fr-FR" sz="900" smtClean="0">
              <a:solidFill>
                <a:schemeClr val="hlink"/>
              </a:solidFill>
            </a:endParaRPr>
          </a:p>
          <a:p>
            <a:pPr algn="ctr" eaLnBrk="1" hangingPunct="1">
              <a:lnSpc>
                <a:spcPct val="80000"/>
              </a:lnSpc>
              <a:buFontTx/>
              <a:buNone/>
              <a:defRPr/>
            </a:pPr>
            <a:endParaRPr lang="fr-FR" sz="900" smtClean="0">
              <a:solidFill>
                <a:schemeClr val="hlink"/>
              </a:solidFill>
            </a:endParaRPr>
          </a:p>
          <a:p>
            <a:pPr eaLnBrk="1" hangingPunct="1">
              <a:lnSpc>
                <a:spcPct val="80000"/>
              </a:lnSpc>
              <a:buFontTx/>
              <a:buNone/>
              <a:defRPr/>
            </a:pPr>
            <a:r>
              <a:rPr lang="fr-FR" sz="3200" smtClean="0">
                <a:solidFill>
                  <a:srgbClr val="A50021"/>
                </a:solidFill>
              </a:rPr>
              <a:t>Ô Seigneur ne</a:t>
            </a:r>
          </a:p>
          <a:p>
            <a:pPr algn="ctr" eaLnBrk="1" hangingPunct="1">
              <a:lnSpc>
                <a:spcPct val="80000"/>
              </a:lnSpc>
              <a:buFontTx/>
              <a:buNone/>
              <a:defRPr/>
            </a:pPr>
            <a:r>
              <a:rPr lang="fr-FR" sz="3200" smtClean="0">
                <a:solidFill>
                  <a:srgbClr val="A50021"/>
                </a:solidFill>
              </a:rPr>
              <a:t>m’abandonne pas !</a:t>
            </a:r>
          </a:p>
        </p:txBody>
      </p:sp>
      <p:pic>
        <p:nvPicPr>
          <p:cNvPr id="116743" name="Picture 9" descr="exode les larmes de désespoir"/>
          <p:cNvPicPr>
            <a:picLocks noChangeAspect="1" noChangeArrowheads="1"/>
          </p:cNvPicPr>
          <p:nvPr/>
        </p:nvPicPr>
        <p:blipFill>
          <a:blip r:embed="rId3"/>
          <a:srcRect/>
          <a:stretch>
            <a:fillRect/>
          </a:stretch>
        </p:blipFill>
        <p:spPr bwMode="auto">
          <a:xfrm>
            <a:off x="4211638" y="3473450"/>
            <a:ext cx="4464050" cy="3384550"/>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99682"/>
                                        </p:tgtEl>
                                        <p:attrNameLst>
                                          <p:attrName>style.visibility</p:attrName>
                                        </p:attrNameLst>
                                      </p:cBhvr>
                                      <p:to>
                                        <p:strVal val="visible"/>
                                      </p:to>
                                    </p:set>
                                    <p:anim calcmode="lin" valueType="num">
                                      <p:cBhvr>
                                        <p:cTn id="7" dur="2000" fill="hold"/>
                                        <p:tgtEl>
                                          <p:spTgt spid="199682"/>
                                        </p:tgtEl>
                                        <p:attrNameLst>
                                          <p:attrName>ppt_w</p:attrName>
                                        </p:attrNameLst>
                                      </p:cBhvr>
                                      <p:tavLst>
                                        <p:tav tm="0">
                                          <p:val>
                                            <p:strVal val="#ppt_w*2.5"/>
                                          </p:val>
                                        </p:tav>
                                        <p:tav tm="100000">
                                          <p:val>
                                            <p:strVal val="#ppt_w"/>
                                          </p:val>
                                        </p:tav>
                                      </p:tavLst>
                                    </p:anim>
                                    <p:anim calcmode="lin" valueType="num">
                                      <p:cBhvr>
                                        <p:cTn id="8" dur="2000" fill="hold"/>
                                        <p:tgtEl>
                                          <p:spTgt spid="199682"/>
                                        </p:tgtEl>
                                        <p:attrNameLst>
                                          <p:attrName>ppt_h</p:attrName>
                                        </p:attrNameLst>
                                      </p:cBhvr>
                                      <p:tavLst>
                                        <p:tav tm="0">
                                          <p:val>
                                            <p:strVal val="#ppt_h"/>
                                          </p:val>
                                        </p:tav>
                                        <p:tav tm="100000">
                                          <p:val>
                                            <p:strVal val="#ppt_h"/>
                                          </p:val>
                                        </p:tav>
                                      </p:tavLst>
                                    </p:anim>
                                    <p:anim calcmode="lin" valueType="num">
                                      <p:cBhvr>
                                        <p:cTn id="9" dur="2000" fill="hold"/>
                                        <p:tgtEl>
                                          <p:spTgt spid="199682"/>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99682"/>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9968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9688">
                                            <p:txEl>
                                              <p:pRg st="12" end="12"/>
                                            </p:txEl>
                                          </p:spTgt>
                                        </p:tgtEl>
                                        <p:attrNameLst>
                                          <p:attrName>style.visibility</p:attrName>
                                        </p:attrNameLst>
                                      </p:cBhvr>
                                      <p:to>
                                        <p:strVal val="visible"/>
                                      </p:to>
                                    </p:set>
                                    <p:animEffect transition="in" filter="wipe(left)">
                                      <p:cBhvr>
                                        <p:cTn id="16" dur="500"/>
                                        <p:tgtEl>
                                          <p:spTgt spid="199688">
                                            <p:txEl>
                                              <p:pRg st="12" end="1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9688">
                                            <p:txEl>
                                              <p:pRg st="13" end="13"/>
                                            </p:txEl>
                                          </p:spTgt>
                                        </p:tgtEl>
                                        <p:attrNameLst>
                                          <p:attrName>style.visibility</p:attrName>
                                        </p:attrNameLst>
                                      </p:cBhvr>
                                      <p:to>
                                        <p:strVal val="visible"/>
                                      </p:to>
                                    </p:set>
                                    <p:animEffect transition="in" filter="wipe(left)">
                                      <p:cBhvr>
                                        <p:cTn id="21" dur="500"/>
                                        <p:tgtEl>
                                          <p:spTgt spid="199688">
                                            <p:txEl>
                                              <p:pRg st="13" end="1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9687">
                                            <p:txEl>
                                              <p:pRg st="0" end="0"/>
                                            </p:txEl>
                                          </p:spTgt>
                                        </p:tgtEl>
                                        <p:attrNameLst>
                                          <p:attrName>style.visibility</p:attrName>
                                        </p:attrNameLst>
                                      </p:cBhvr>
                                      <p:to>
                                        <p:strVal val="visible"/>
                                      </p:to>
                                    </p:set>
                                    <p:animEffect transition="in" filter="wipe(left)">
                                      <p:cBhvr>
                                        <p:cTn id="26" dur="500"/>
                                        <p:tgtEl>
                                          <p:spTgt spid="19968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9687">
                                            <p:txEl>
                                              <p:pRg st="1" end="1"/>
                                            </p:txEl>
                                          </p:spTgt>
                                        </p:tgtEl>
                                        <p:attrNameLst>
                                          <p:attrName>style.visibility</p:attrName>
                                        </p:attrNameLst>
                                      </p:cBhvr>
                                      <p:to>
                                        <p:strVal val="visible"/>
                                      </p:to>
                                    </p:set>
                                    <p:animEffect transition="in" filter="wipe(left)">
                                      <p:cBhvr>
                                        <p:cTn id="31" dur="500"/>
                                        <p:tgtEl>
                                          <p:spTgt spid="19968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99687">
                                            <p:txEl>
                                              <p:pRg st="8" end="8"/>
                                            </p:txEl>
                                          </p:spTgt>
                                        </p:tgtEl>
                                        <p:attrNameLst>
                                          <p:attrName>style.visibility</p:attrName>
                                        </p:attrNameLst>
                                      </p:cBhvr>
                                      <p:to>
                                        <p:strVal val="visible"/>
                                      </p:to>
                                    </p:set>
                                    <p:animEffect transition="in" filter="wipe(left)">
                                      <p:cBhvr>
                                        <p:cTn id="36" dur="500"/>
                                        <p:tgtEl>
                                          <p:spTgt spid="199687">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9687">
                                            <p:txEl>
                                              <p:pRg st="41" end="41"/>
                                            </p:txEl>
                                          </p:spTgt>
                                        </p:tgtEl>
                                        <p:attrNameLst>
                                          <p:attrName>style.visibility</p:attrName>
                                        </p:attrNameLst>
                                      </p:cBhvr>
                                      <p:to>
                                        <p:strVal val="visible"/>
                                      </p:to>
                                    </p:set>
                                    <p:animEffect transition="in" filter="wipe(left)">
                                      <p:cBhvr>
                                        <p:cTn id="41" dur="500"/>
                                        <p:tgtEl>
                                          <p:spTgt spid="199687">
                                            <p:txEl>
                                              <p:pRg st="41" end="4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2" grpId="0"/>
      <p:bldP spid="199687" grpId="0" build="p"/>
      <p:bldP spid="199688"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6"/>
          <p:cNvSpPr>
            <a:spLocks noGrp="1"/>
          </p:cNvSpPr>
          <p:nvPr>
            <p:ph type="sldNum" sz="quarter" idx="12"/>
          </p:nvPr>
        </p:nvSpPr>
        <p:spPr/>
        <p:txBody>
          <a:bodyPr/>
          <a:lstStyle/>
          <a:p>
            <a:pPr>
              <a:defRPr/>
            </a:pPr>
            <a:fld id="{691BFA05-E139-47E4-B637-D455546DA1A6}" type="slidenum">
              <a:rPr lang="ar-DZ"/>
              <a:pPr>
                <a:defRPr/>
              </a:pPr>
              <a:t>113</a:t>
            </a:fld>
            <a:endParaRPr lang="fr-FR"/>
          </a:p>
        </p:txBody>
      </p:sp>
      <p:sp>
        <p:nvSpPr>
          <p:cNvPr id="219138" name="Rectangle 2"/>
          <p:cNvSpPr>
            <a:spLocks noGrp="1" noChangeArrowheads="1"/>
          </p:cNvSpPr>
          <p:nvPr>
            <p:ph type="title"/>
          </p:nvPr>
        </p:nvSpPr>
        <p:spPr/>
        <p:txBody>
          <a:bodyPr/>
          <a:lstStyle/>
          <a:p>
            <a:pPr algn="ctr" eaLnBrk="1" hangingPunct="1">
              <a:defRPr/>
            </a:pPr>
            <a:r>
              <a:rPr lang="fr-FR" sz="3200" b="1" i="1" smtClean="0">
                <a:solidFill>
                  <a:schemeClr val="hlink"/>
                </a:solidFill>
              </a:rPr>
              <a:t>Les extrémistes confondaient entre</a:t>
            </a:r>
            <a:br>
              <a:rPr lang="fr-FR" sz="3200" b="1" i="1" smtClean="0">
                <a:solidFill>
                  <a:schemeClr val="hlink"/>
                </a:solidFill>
              </a:rPr>
            </a:br>
            <a:r>
              <a:rPr lang="fr-FR" sz="3200" b="1" i="1" smtClean="0">
                <a:solidFill>
                  <a:schemeClr val="hlink"/>
                </a:solidFill>
              </a:rPr>
              <a:t>l’Algérie et la France  !</a:t>
            </a:r>
          </a:p>
        </p:txBody>
      </p:sp>
      <p:pic>
        <p:nvPicPr>
          <p:cNvPr id="117764" name="Picture 4" descr="exode des PN en 1962"/>
          <p:cNvPicPr>
            <a:picLocks noGrp="1" noChangeAspect="1" noChangeArrowheads="1"/>
          </p:cNvPicPr>
          <p:nvPr>
            <p:ph type="body" sz="half" idx="1"/>
          </p:nvPr>
        </p:nvPicPr>
        <p:blipFill>
          <a:blip r:embed="rId2"/>
          <a:srcRect/>
          <a:stretch>
            <a:fillRect/>
          </a:stretch>
        </p:blipFill>
        <p:spPr>
          <a:xfrm>
            <a:off x="1619250" y="3298825"/>
            <a:ext cx="1714500" cy="1325563"/>
          </a:xfrm>
          <a:noFill/>
        </p:spPr>
      </p:pic>
      <p:sp>
        <p:nvSpPr>
          <p:cNvPr id="219143" name="Rectangle 7"/>
          <p:cNvSpPr>
            <a:spLocks noGrp="1" noChangeArrowheads="1"/>
          </p:cNvSpPr>
          <p:nvPr>
            <p:ph type="body" sz="half" idx="2"/>
          </p:nvPr>
        </p:nvSpPr>
        <p:spPr/>
        <p:txBody>
          <a:bodyPr/>
          <a:lstStyle/>
          <a:p>
            <a:pPr eaLnBrk="1" hangingPunct="1">
              <a:defRPr/>
            </a:pPr>
            <a:r>
              <a:rPr lang="fr-FR" sz="2400" b="1" i="1" smtClean="0">
                <a:solidFill>
                  <a:srgbClr val="FFFF00"/>
                </a:solidFill>
              </a:rPr>
              <a:t>&lt;&lt;La méditerranée traverse la France comme la Seine traverse Paris&gt;&gt;</a:t>
            </a:r>
            <a:r>
              <a:rPr lang="fr-FR" sz="2400" smtClean="0"/>
              <a:t> </a:t>
            </a:r>
          </a:p>
          <a:p>
            <a:pPr eaLnBrk="1" hangingPunct="1">
              <a:defRPr/>
            </a:pPr>
            <a:endParaRPr lang="fr-FR" sz="2400" smtClean="0"/>
          </a:p>
          <a:p>
            <a:pPr eaLnBrk="1" hangingPunct="1">
              <a:defRPr/>
            </a:pPr>
            <a:r>
              <a:rPr lang="fr-FR" sz="2400" smtClean="0"/>
              <a:t>***************************************************************************…………………………………..</a:t>
            </a:r>
          </a:p>
        </p:txBody>
      </p:sp>
      <p:pic>
        <p:nvPicPr>
          <p:cNvPr id="117766" name="Picture 5" descr="exode des PN"/>
          <p:cNvPicPr>
            <a:picLocks noChangeAspect="1" noChangeArrowheads="1"/>
          </p:cNvPicPr>
          <p:nvPr/>
        </p:nvPicPr>
        <p:blipFill>
          <a:blip r:embed="rId3"/>
          <a:srcRect/>
          <a:stretch>
            <a:fillRect/>
          </a:stretch>
        </p:blipFill>
        <p:spPr bwMode="auto">
          <a:xfrm>
            <a:off x="4716463" y="3573463"/>
            <a:ext cx="4427537" cy="3284537"/>
          </a:xfrm>
          <a:prstGeom prst="rect">
            <a:avLst/>
          </a:prstGeom>
          <a:noFill/>
          <a:ln w="9525">
            <a:noFill/>
            <a:miter lim="800000"/>
            <a:headEnd/>
            <a:tailEnd/>
          </a:ln>
        </p:spPr>
      </p:pic>
      <p:pic>
        <p:nvPicPr>
          <p:cNvPr id="117767" name="Picture 6" descr="exode jetée Oranaise"/>
          <p:cNvPicPr>
            <a:picLocks noChangeAspect="1" noChangeArrowheads="1"/>
          </p:cNvPicPr>
          <p:nvPr/>
        </p:nvPicPr>
        <p:blipFill>
          <a:blip r:embed="rId4"/>
          <a:srcRect/>
          <a:stretch>
            <a:fillRect/>
          </a:stretch>
        </p:blipFill>
        <p:spPr bwMode="auto">
          <a:xfrm>
            <a:off x="0" y="1844675"/>
            <a:ext cx="4572000" cy="5013325"/>
          </a:xfrm>
          <a:prstGeom prst="rect">
            <a:avLst/>
          </a:prstGeom>
          <a:noFill/>
          <a:ln w="9525">
            <a:noFill/>
            <a:miter lim="800000"/>
            <a:headEnd/>
            <a:tailEnd/>
          </a:ln>
        </p:spPr>
      </p:pic>
      <p:sp>
        <p:nvSpPr>
          <p:cNvPr id="219144" name="Rectangle 8"/>
          <p:cNvSpPr>
            <a:spLocks noChangeArrowheads="1"/>
          </p:cNvSpPr>
          <p:nvPr/>
        </p:nvSpPr>
        <p:spPr bwMode="auto">
          <a:xfrm>
            <a:off x="250825" y="2133600"/>
            <a:ext cx="3960813" cy="1554163"/>
          </a:xfrm>
          <a:prstGeom prst="rect">
            <a:avLst/>
          </a:prstGeom>
          <a:noFill/>
          <a:ln w="9525">
            <a:noFill/>
            <a:miter lim="800000"/>
            <a:headEnd/>
            <a:tailEnd/>
          </a:ln>
          <a:effectLst/>
        </p:spPr>
        <p:txBody>
          <a:bodyPr>
            <a:spAutoFit/>
          </a:bodyPr>
          <a:lstStyle/>
          <a:p>
            <a:pPr algn="l">
              <a:lnSpc>
                <a:spcPct val="80000"/>
              </a:lnSpc>
              <a:spcBef>
                <a:spcPct val="20000"/>
              </a:spcBef>
              <a:buClr>
                <a:schemeClr val="hlink"/>
              </a:buClr>
              <a:buSzPct val="120000"/>
              <a:buFontTx/>
              <a:buChar char="•"/>
              <a:defRPr/>
            </a:pPr>
            <a:r>
              <a:rPr lang="fr-FR" b="0">
                <a:solidFill>
                  <a:srgbClr val="66FF33"/>
                </a:solidFill>
                <a:effectLst>
                  <a:outerShdw blurRad="38100" dist="38100" dir="2700000" algn="tl">
                    <a:srgbClr val="000000"/>
                  </a:outerShdw>
                </a:effectLst>
              </a:rPr>
              <a:t>fantasme  qui s’ajoute à d’autres…</a:t>
            </a:r>
          </a:p>
        </p:txBody>
      </p:sp>
    </p:spTree>
  </p:cSld>
  <p:clrMapOvr>
    <a:masterClrMapping/>
  </p:clrMapOvr>
  <p:transition advClick="0" advTm="15000">
    <p:push dir="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6"/>
          <p:cNvSpPr>
            <a:spLocks noGrp="1"/>
          </p:cNvSpPr>
          <p:nvPr>
            <p:ph type="sldNum" sz="quarter" idx="12"/>
          </p:nvPr>
        </p:nvSpPr>
        <p:spPr/>
        <p:txBody>
          <a:bodyPr/>
          <a:lstStyle/>
          <a:p>
            <a:pPr>
              <a:defRPr/>
            </a:pPr>
            <a:fld id="{66639DEB-9AFC-4A41-B989-E410154FB0CE}" type="slidenum">
              <a:rPr lang="ar-DZ"/>
              <a:pPr>
                <a:defRPr/>
              </a:pPr>
              <a:t>114</a:t>
            </a:fld>
            <a:endParaRPr lang="fr-FR"/>
          </a:p>
        </p:txBody>
      </p:sp>
      <p:sp>
        <p:nvSpPr>
          <p:cNvPr id="192514" name="Rectangle 2"/>
          <p:cNvSpPr>
            <a:spLocks noGrp="1" noChangeArrowheads="1"/>
          </p:cNvSpPr>
          <p:nvPr>
            <p:ph type="title"/>
          </p:nvPr>
        </p:nvSpPr>
        <p:spPr/>
        <p:txBody>
          <a:bodyPr/>
          <a:lstStyle/>
          <a:p>
            <a:pPr algn="ctr" eaLnBrk="1" hangingPunct="1">
              <a:defRPr/>
            </a:pPr>
            <a:r>
              <a:rPr lang="fr-FR" sz="4000" smtClean="0"/>
              <a:t>Le harki Algérien ou le collabo du temps des nazis… seuls perdants</a:t>
            </a:r>
          </a:p>
        </p:txBody>
      </p:sp>
      <p:sp>
        <p:nvSpPr>
          <p:cNvPr id="192515" name="Rectangle 3"/>
          <p:cNvSpPr>
            <a:spLocks noGrp="1" noChangeArrowheads="1"/>
          </p:cNvSpPr>
          <p:nvPr>
            <p:ph type="body" sz="half" idx="1"/>
          </p:nvPr>
        </p:nvSpPr>
        <p:spPr/>
        <p:txBody>
          <a:bodyPr/>
          <a:lstStyle/>
          <a:p>
            <a:pPr eaLnBrk="1" hangingPunct="1">
              <a:defRPr/>
            </a:pPr>
            <a:r>
              <a:rPr lang="fr-FR" sz="2400" smtClean="0">
                <a:latin typeface="Comic Sans MS" pitchFamily="66" charset="0"/>
              </a:rPr>
              <a:t>Éjecté de toute part, l’infréquentable recon-naît son mauvais choix.</a:t>
            </a:r>
          </a:p>
        </p:txBody>
      </p:sp>
      <p:sp>
        <p:nvSpPr>
          <p:cNvPr id="192519" name="Rectangle 7"/>
          <p:cNvSpPr>
            <a:spLocks noGrp="1" noChangeArrowheads="1"/>
          </p:cNvSpPr>
          <p:nvPr>
            <p:ph type="body" sz="half" idx="2"/>
          </p:nvPr>
        </p:nvSpPr>
        <p:spPr>
          <a:xfrm>
            <a:off x="4648200" y="1905000"/>
            <a:ext cx="4038600" cy="4953000"/>
          </a:xfrm>
        </p:spPr>
        <p:txBody>
          <a:bodyPr/>
          <a:lstStyle/>
          <a:p>
            <a:pPr eaLnBrk="1" hangingPunct="1">
              <a:lnSpc>
                <a:spcPct val="80000"/>
              </a:lnSpc>
              <a:defRPr/>
            </a:pPr>
            <a:endParaRPr lang="fr-FR" sz="1000" smtClean="0"/>
          </a:p>
          <a:p>
            <a:pPr eaLnBrk="1" hangingPunct="1">
              <a:lnSpc>
                <a:spcPct val="80000"/>
              </a:lnSpc>
              <a:defRPr/>
            </a:pPr>
            <a:r>
              <a:rPr lang="fr-FR" sz="1000" smtClean="0"/>
              <a:t>…………………………………………………….</a:t>
            </a:r>
          </a:p>
          <a:p>
            <a:pPr eaLnBrk="1" hangingPunct="1">
              <a:lnSpc>
                <a:spcPct val="80000"/>
              </a:lnSpc>
              <a:defRPr/>
            </a:pPr>
            <a:endParaRPr lang="fr-FR" sz="1000" smtClean="0"/>
          </a:p>
          <a:p>
            <a:pPr eaLnBrk="1" hangingPunct="1">
              <a:lnSpc>
                <a:spcPct val="80000"/>
              </a:lnSpc>
              <a:defRPr/>
            </a:pPr>
            <a:endParaRPr lang="fr-FR" sz="1000" smtClean="0"/>
          </a:p>
          <a:p>
            <a:pPr eaLnBrk="1" hangingPunct="1">
              <a:lnSpc>
                <a:spcPct val="80000"/>
              </a:lnSpc>
              <a:defRPr/>
            </a:pPr>
            <a:endParaRPr lang="fr-FR" sz="1000" smtClean="0"/>
          </a:p>
          <a:p>
            <a:pPr eaLnBrk="1" hangingPunct="1">
              <a:lnSpc>
                <a:spcPct val="80000"/>
              </a:lnSpc>
              <a:defRPr/>
            </a:pPr>
            <a:endParaRPr lang="fr-FR" sz="1000" smtClean="0"/>
          </a:p>
          <a:p>
            <a:pPr eaLnBrk="1" hangingPunct="1">
              <a:lnSpc>
                <a:spcPct val="80000"/>
              </a:lnSpc>
              <a:defRPr/>
            </a:pPr>
            <a:endParaRPr lang="fr-FR" sz="1000" smtClean="0"/>
          </a:p>
          <a:p>
            <a:pPr eaLnBrk="1" hangingPunct="1">
              <a:lnSpc>
                <a:spcPct val="80000"/>
              </a:lnSpc>
              <a:defRPr/>
            </a:pPr>
            <a:endParaRPr lang="fr-FR" sz="1000" smtClean="0"/>
          </a:p>
          <a:p>
            <a:pPr eaLnBrk="1" hangingPunct="1">
              <a:lnSpc>
                <a:spcPct val="80000"/>
              </a:lnSpc>
              <a:defRPr/>
            </a:pPr>
            <a:endParaRPr lang="fr-FR" sz="1000" smtClean="0"/>
          </a:p>
          <a:p>
            <a:pPr eaLnBrk="1" hangingPunct="1">
              <a:lnSpc>
                <a:spcPct val="80000"/>
              </a:lnSpc>
              <a:defRPr/>
            </a:pPr>
            <a:endParaRPr lang="fr-FR" sz="1000" smtClean="0"/>
          </a:p>
          <a:p>
            <a:pPr eaLnBrk="1" hangingPunct="1">
              <a:lnSpc>
                <a:spcPct val="80000"/>
              </a:lnSpc>
              <a:defRPr/>
            </a:pPr>
            <a:endParaRPr lang="fr-FR" sz="1000" smtClean="0"/>
          </a:p>
          <a:p>
            <a:pPr eaLnBrk="1" hangingPunct="1">
              <a:lnSpc>
                <a:spcPct val="80000"/>
              </a:lnSpc>
              <a:defRPr/>
            </a:pPr>
            <a:endParaRPr lang="fr-FR" sz="1000" smtClean="0"/>
          </a:p>
          <a:p>
            <a:pPr eaLnBrk="1" hangingPunct="1">
              <a:lnSpc>
                <a:spcPct val="80000"/>
              </a:lnSpc>
              <a:defRPr/>
            </a:pPr>
            <a:endParaRPr lang="fr-FR" sz="1000" smtClean="0"/>
          </a:p>
          <a:p>
            <a:pPr eaLnBrk="1" hangingPunct="1">
              <a:lnSpc>
                <a:spcPct val="80000"/>
              </a:lnSpc>
              <a:defRPr/>
            </a:pPr>
            <a:endParaRPr lang="fr-FR" sz="1000" smtClean="0"/>
          </a:p>
          <a:p>
            <a:pPr eaLnBrk="1" hangingPunct="1">
              <a:lnSpc>
                <a:spcPct val="80000"/>
              </a:lnSpc>
              <a:defRPr/>
            </a:pPr>
            <a:endParaRPr lang="fr-FR" sz="1000" smtClean="0"/>
          </a:p>
          <a:p>
            <a:pPr eaLnBrk="1" hangingPunct="1">
              <a:lnSpc>
                <a:spcPct val="80000"/>
              </a:lnSpc>
              <a:defRPr/>
            </a:pPr>
            <a:endParaRPr lang="fr-FR" sz="1000" smtClean="0"/>
          </a:p>
          <a:p>
            <a:pPr eaLnBrk="1" hangingPunct="1">
              <a:lnSpc>
                <a:spcPct val="80000"/>
              </a:lnSpc>
              <a:defRPr/>
            </a:pPr>
            <a:r>
              <a:rPr lang="fr-FR" sz="2400" smtClean="0"/>
              <a:t>Amer châtiment  pour celui qui vend son honneur, sa dignité, et, trahit sa propre famille ! </a:t>
            </a:r>
          </a:p>
          <a:p>
            <a:pPr eaLnBrk="1" hangingPunct="1">
              <a:lnSpc>
                <a:spcPct val="80000"/>
              </a:lnSpc>
              <a:defRPr/>
            </a:pPr>
            <a:endParaRPr lang="fr-FR" sz="2400" smtClean="0"/>
          </a:p>
          <a:p>
            <a:pPr eaLnBrk="1" hangingPunct="1">
              <a:lnSpc>
                <a:spcPct val="80000"/>
              </a:lnSpc>
              <a:defRPr/>
            </a:pPr>
            <a:endParaRPr lang="fr-FR" sz="1000" smtClean="0"/>
          </a:p>
          <a:p>
            <a:pPr eaLnBrk="1" hangingPunct="1">
              <a:lnSpc>
                <a:spcPct val="80000"/>
              </a:lnSpc>
              <a:defRPr/>
            </a:pPr>
            <a:r>
              <a:rPr lang="fr-FR" sz="1000" smtClean="0"/>
              <a:t>********************************************************************************************************************************************************************************************************</a:t>
            </a:r>
          </a:p>
        </p:txBody>
      </p:sp>
      <p:pic>
        <p:nvPicPr>
          <p:cNvPr id="118790" name="Picture 4" descr="exode un harki bon à offrir aux requins"/>
          <p:cNvPicPr>
            <a:picLocks noChangeAspect="1" noChangeArrowheads="1"/>
          </p:cNvPicPr>
          <p:nvPr/>
        </p:nvPicPr>
        <p:blipFill>
          <a:blip r:embed="rId2"/>
          <a:srcRect/>
          <a:stretch>
            <a:fillRect/>
          </a:stretch>
        </p:blipFill>
        <p:spPr bwMode="auto">
          <a:xfrm>
            <a:off x="0" y="3284538"/>
            <a:ext cx="1476375" cy="3573462"/>
          </a:xfrm>
          <a:prstGeom prst="rect">
            <a:avLst/>
          </a:prstGeom>
          <a:noFill/>
          <a:ln w="9525">
            <a:noFill/>
            <a:miter lim="800000"/>
            <a:headEnd/>
            <a:tailEnd/>
          </a:ln>
        </p:spPr>
      </p:pic>
      <p:pic>
        <p:nvPicPr>
          <p:cNvPr id="118791" name="Picture 5" descr="harki7"/>
          <p:cNvPicPr>
            <a:picLocks noChangeAspect="1" noChangeArrowheads="1"/>
          </p:cNvPicPr>
          <p:nvPr/>
        </p:nvPicPr>
        <p:blipFill>
          <a:blip r:embed="rId3"/>
          <a:srcRect/>
          <a:stretch>
            <a:fillRect/>
          </a:stretch>
        </p:blipFill>
        <p:spPr bwMode="auto">
          <a:xfrm>
            <a:off x="5148263" y="1916113"/>
            <a:ext cx="2071687" cy="2016125"/>
          </a:xfrm>
          <a:prstGeom prst="rect">
            <a:avLst/>
          </a:prstGeom>
          <a:noFill/>
          <a:ln w="9525">
            <a:noFill/>
            <a:miter lim="800000"/>
            <a:headEnd/>
            <a:tailEnd/>
          </a:ln>
        </p:spPr>
      </p:pic>
      <p:pic>
        <p:nvPicPr>
          <p:cNvPr id="118792" name="Picture 6" descr="harki2.bmp">
            <a:hlinkClick r:id="rId4" tooltip="harki2.bmp"/>
          </p:cNvPr>
          <p:cNvPicPr>
            <a:picLocks noChangeAspect="1" noChangeArrowheads="1"/>
          </p:cNvPicPr>
          <p:nvPr/>
        </p:nvPicPr>
        <p:blipFill>
          <a:blip r:embed="rId5"/>
          <a:srcRect/>
          <a:stretch>
            <a:fillRect/>
          </a:stretch>
        </p:blipFill>
        <p:spPr bwMode="auto">
          <a:xfrm>
            <a:off x="7380288" y="1844675"/>
            <a:ext cx="1763712" cy="2016125"/>
          </a:xfrm>
          <a:prstGeom prst="rect">
            <a:avLst/>
          </a:prstGeom>
          <a:noFill/>
          <a:ln w="9525">
            <a:noFill/>
            <a:miter lim="800000"/>
            <a:headEnd/>
            <a:tailEnd/>
          </a:ln>
        </p:spPr>
      </p:pic>
      <p:pic>
        <p:nvPicPr>
          <p:cNvPr id="118793" name="Picture 9" descr="uncollaboappelharki.jpg">
            <a:hlinkClick r:id="rId6" tooltip="uncollaboappelharki.jpg"/>
          </p:cNvPr>
          <p:cNvPicPr>
            <a:picLocks noChangeAspect="1" noChangeArrowheads="1"/>
          </p:cNvPicPr>
          <p:nvPr/>
        </p:nvPicPr>
        <p:blipFill>
          <a:blip r:embed="rId7"/>
          <a:srcRect/>
          <a:stretch>
            <a:fillRect/>
          </a:stretch>
        </p:blipFill>
        <p:spPr bwMode="auto">
          <a:xfrm>
            <a:off x="1547813" y="3213100"/>
            <a:ext cx="1800225" cy="3644900"/>
          </a:xfrm>
          <a:prstGeom prst="rect">
            <a:avLst/>
          </a:prstGeom>
          <a:noFill/>
          <a:ln w="9525">
            <a:noFill/>
            <a:miter lim="800000"/>
            <a:headEnd/>
            <a:tailEnd/>
          </a:ln>
        </p:spPr>
      </p:pic>
      <p:pic>
        <p:nvPicPr>
          <p:cNvPr id="118794" name="Picture 10" descr="unharki.jpg">
            <a:hlinkClick r:id="rId8" tooltip="unharki.jpg"/>
          </p:cNvPr>
          <p:cNvPicPr>
            <a:picLocks noChangeAspect="1" noChangeArrowheads="1"/>
          </p:cNvPicPr>
          <p:nvPr/>
        </p:nvPicPr>
        <p:blipFill>
          <a:blip r:embed="rId9"/>
          <a:srcRect/>
          <a:stretch>
            <a:fillRect/>
          </a:stretch>
        </p:blipFill>
        <p:spPr bwMode="auto">
          <a:xfrm>
            <a:off x="3348038" y="3284538"/>
            <a:ext cx="1728787" cy="3573462"/>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Espace réservé du numéro de diapositive 5"/>
          <p:cNvSpPr>
            <a:spLocks noGrp="1"/>
          </p:cNvSpPr>
          <p:nvPr>
            <p:ph type="sldNum" sz="quarter" idx="12"/>
          </p:nvPr>
        </p:nvSpPr>
        <p:spPr/>
        <p:txBody>
          <a:bodyPr/>
          <a:lstStyle/>
          <a:p>
            <a:pPr>
              <a:defRPr/>
            </a:pPr>
            <a:fld id="{A075FD6C-D0FC-4DA7-A78F-0197DC92EC1B}" type="slidenum">
              <a:rPr lang="ar-DZ"/>
              <a:pPr>
                <a:defRPr/>
              </a:pPr>
              <a:t>115</a:t>
            </a:fld>
            <a:endParaRPr lang="fr-FR"/>
          </a:p>
        </p:txBody>
      </p:sp>
      <p:sp>
        <p:nvSpPr>
          <p:cNvPr id="239618" name="Rectangle 2"/>
          <p:cNvSpPr>
            <a:spLocks noGrp="1" noChangeArrowheads="1"/>
          </p:cNvSpPr>
          <p:nvPr>
            <p:ph type="title"/>
          </p:nvPr>
        </p:nvSpPr>
        <p:spPr/>
        <p:txBody>
          <a:bodyPr/>
          <a:lstStyle/>
          <a:p>
            <a:pPr algn="ctr" eaLnBrk="1" hangingPunct="1">
              <a:defRPr/>
            </a:pPr>
            <a:r>
              <a:rPr lang="fr-FR" sz="4000" smtClean="0">
                <a:latin typeface="Comic Sans MS" pitchFamily="66" charset="0"/>
              </a:rPr>
              <a:t>Quel est le tort de ces bouts de chou pour dormir parmi </a:t>
            </a:r>
            <a:br>
              <a:rPr lang="fr-FR" sz="4000" smtClean="0">
                <a:latin typeface="Comic Sans MS" pitchFamily="66" charset="0"/>
              </a:rPr>
            </a:br>
            <a:r>
              <a:rPr lang="fr-FR" sz="4000" smtClean="0">
                <a:latin typeface="Comic Sans MS" pitchFamily="66" charset="0"/>
              </a:rPr>
              <a:t>les bagages ???</a:t>
            </a:r>
          </a:p>
        </p:txBody>
      </p:sp>
      <p:pic>
        <p:nvPicPr>
          <p:cNvPr id="119812" name="Picture 4" descr="exode_ les insouciants"/>
          <p:cNvPicPr>
            <a:picLocks noGrp="1" noChangeAspect="1" noChangeArrowheads="1"/>
          </p:cNvPicPr>
          <p:nvPr>
            <p:ph type="body" idx="1"/>
          </p:nvPr>
        </p:nvPicPr>
        <p:blipFill>
          <a:blip r:embed="rId2"/>
          <a:srcRect/>
          <a:stretch>
            <a:fillRect/>
          </a:stretch>
        </p:blipFill>
        <p:spPr>
          <a:xfrm>
            <a:off x="1692275" y="1905000"/>
            <a:ext cx="5832475" cy="4953000"/>
          </a:xfrm>
          <a:noFill/>
        </p:spPr>
      </p:pic>
      <p:pic>
        <p:nvPicPr>
          <p:cNvPr id="119813" name="Picture 5" descr="chagrin de tendresse"/>
          <p:cNvPicPr>
            <a:picLocks noChangeAspect="1" noChangeArrowheads="1"/>
          </p:cNvPicPr>
          <p:nvPr/>
        </p:nvPicPr>
        <p:blipFill>
          <a:blip r:embed="rId3"/>
          <a:srcRect/>
          <a:stretch>
            <a:fillRect/>
          </a:stretch>
        </p:blipFill>
        <p:spPr bwMode="auto">
          <a:xfrm>
            <a:off x="0" y="1916113"/>
            <a:ext cx="1692275" cy="2522537"/>
          </a:xfrm>
          <a:prstGeom prst="rect">
            <a:avLst/>
          </a:prstGeom>
          <a:noFill/>
          <a:ln w="9525">
            <a:noFill/>
            <a:miter lim="800000"/>
            <a:headEnd/>
            <a:tailEnd/>
          </a:ln>
        </p:spPr>
      </p:pic>
      <p:pic>
        <p:nvPicPr>
          <p:cNvPr id="119814" name="Picture 6" descr="chagrin de tendresse"/>
          <p:cNvPicPr>
            <a:picLocks noChangeAspect="1" noChangeArrowheads="1"/>
          </p:cNvPicPr>
          <p:nvPr/>
        </p:nvPicPr>
        <p:blipFill>
          <a:blip r:embed="rId3"/>
          <a:srcRect/>
          <a:stretch>
            <a:fillRect/>
          </a:stretch>
        </p:blipFill>
        <p:spPr bwMode="auto">
          <a:xfrm>
            <a:off x="0" y="4410075"/>
            <a:ext cx="1692275" cy="2447925"/>
          </a:xfrm>
          <a:prstGeom prst="rect">
            <a:avLst/>
          </a:prstGeom>
          <a:noFill/>
          <a:ln w="9525">
            <a:noFill/>
            <a:miter lim="800000"/>
            <a:headEnd/>
            <a:tailEnd/>
          </a:ln>
        </p:spPr>
      </p:pic>
      <p:pic>
        <p:nvPicPr>
          <p:cNvPr id="119815" name="Picture 7" descr="chagrin de tendresse"/>
          <p:cNvPicPr>
            <a:picLocks noChangeAspect="1" noChangeArrowheads="1"/>
          </p:cNvPicPr>
          <p:nvPr/>
        </p:nvPicPr>
        <p:blipFill>
          <a:blip r:embed="rId3"/>
          <a:srcRect/>
          <a:stretch>
            <a:fillRect/>
          </a:stretch>
        </p:blipFill>
        <p:spPr bwMode="auto">
          <a:xfrm>
            <a:off x="7524750" y="4410075"/>
            <a:ext cx="1619250" cy="2447925"/>
          </a:xfrm>
          <a:prstGeom prst="rect">
            <a:avLst/>
          </a:prstGeom>
          <a:noFill/>
          <a:ln w="9525">
            <a:noFill/>
            <a:miter lim="800000"/>
            <a:headEnd/>
            <a:tailEnd/>
          </a:ln>
        </p:spPr>
      </p:pic>
      <p:pic>
        <p:nvPicPr>
          <p:cNvPr id="119816" name="Picture 8" descr="chagrin de tendresse"/>
          <p:cNvPicPr>
            <a:picLocks noChangeAspect="1" noChangeArrowheads="1"/>
          </p:cNvPicPr>
          <p:nvPr/>
        </p:nvPicPr>
        <p:blipFill>
          <a:blip r:embed="rId3"/>
          <a:srcRect/>
          <a:stretch>
            <a:fillRect/>
          </a:stretch>
        </p:blipFill>
        <p:spPr bwMode="auto">
          <a:xfrm>
            <a:off x="7524750" y="1916113"/>
            <a:ext cx="1619250" cy="2449512"/>
          </a:xfrm>
          <a:prstGeom prst="rect">
            <a:avLst/>
          </a:prstGeom>
          <a:noFill/>
          <a:ln w="9525">
            <a:noFill/>
            <a:miter lim="800000"/>
            <a:headEnd/>
            <a:tailEnd/>
          </a:ln>
        </p:spPr>
      </p:pic>
      <p:pic>
        <p:nvPicPr>
          <p:cNvPr id="119817" name="Picture 9" descr="exode les larmes de désespoir"/>
          <p:cNvPicPr>
            <a:picLocks noChangeAspect="1" noChangeArrowheads="1"/>
          </p:cNvPicPr>
          <p:nvPr/>
        </p:nvPicPr>
        <p:blipFill>
          <a:blip r:embed="rId4"/>
          <a:srcRect/>
          <a:stretch>
            <a:fillRect/>
          </a:stretch>
        </p:blipFill>
        <p:spPr bwMode="auto">
          <a:xfrm>
            <a:off x="7092950" y="4365625"/>
            <a:ext cx="2051050" cy="2492375"/>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23961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8"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C29CBB30-7912-4757-8E02-7D6423DA9078}" type="slidenum">
              <a:rPr lang="ar-DZ"/>
              <a:pPr>
                <a:defRPr/>
              </a:pPr>
              <a:t>116</a:t>
            </a:fld>
            <a:endParaRPr lang="fr-FR"/>
          </a:p>
        </p:txBody>
      </p:sp>
      <p:sp>
        <p:nvSpPr>
          <p:cNvPr id="377858" name="Rectangle 2"/>
          <p:cNvSpPr>
            <a:spLocks noGrp="1" noChangeArrowheads="1"/>
          </p:cNvSpPr>
          <p:nvPr>
            <p:ph type="title"/>
          </p:nvPr>
        </p:nvSpPr>
        <p:spPr/>
        <p:txBody>
          <a:bodyPr/>
          <a:lstStyle/>
          <a:p>
            <a:pPr algn="ctr" eaLnBrk="1" hangingPunct="1">
              <a:defRPr/>
            </a:pPr>
            <a:r>
              <a:rPr lang="fr-FR" sz="4000" smtClean="0"/>
              <a:t>L’historique « Kairouan » </a:t>
            </a:r>
            <a:br>
              <a:rPr lang="fr-FR" sz="4000" smtClean="0"/>
            </a:br>
            <a:r>
              <a:rPr lang="fr-FR" sz="4000" smtClean="0"/>
              <a:t>Tout le monde s’y cramponnait … </a:t>
            </a:r>
          </a:p>
        </p:txBody>
      </p:sp>
      <p:sp>
        <p:nvSpPr>
          <p:cNvPr id="377859" name="Rectangle 3"/>
          <p:cNvSpPr>
            <a:spLocks noGrp="1" noChangeArrowheads="1"/>
          </p:cNvSpPr>
          <p:nvPr>
            <p:ph type="body" idx="1"/>
          </p:nvPr>
        </p:nvSpPr>
        <p:spPr/>
        <p:txBody>
          <a:bodyPr/>
          <a:lstStyle/>
          <a:p>
            <a:pPr eaLnBrk="1" hangingPunct="1">
              <a:defRPr/>
            </a:pPr>
            <a:endParaRPr lang="en-US" smtClean="0"/>
          </a:p>
        </p:txBody>
      </p:sp>
      <p:pic>
        <p:nvPicPr>
          <p:cNvPr id="120837" name="Picture 4" descr="lekerouantransportantlespnen1962.jpg">
            <a:hlinkClick r:id="rId2" tooltip="lekerouantransportantlespnen1962.jpg"/>
          </p:cNvPr>
          <p:cNvPicPr>
            <a:picLocks noChangeAspect="1" noChangeArrowheads="1"/>
          </p:cNvPicPr>
          <p:nvPr/>
        </p:nvPicPr>
        <p:blipFill>
          <a:blip r:embed="rId3"/>
          <a:srcRect/>
          <a:stretch>
            <a:fillRect/>
          </a:stretch>
        </p:blipFill>
        <p:spPr bwMode="auto">
          <a:xfrm>
            <a:off x="0" y="1989138"/>
            <a:ext cx="9144000" cy="4868862"/>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042619E8-C5B7-40FE-B6D9-43996E2F48E7}" type="slidenum">
              <a:rPr lang="ar-DZ"/>
              <a:pPr>
                <a:defRPr/>
              </a:pPr>
              <a:t>117</a:t>
            </a:fld>
            <a:endParaRPr lang="fr-FR"/>
          </a:p>
        </p:txBody>
      </p:sp>
      <p:sp>
        <p:nvSpPr>
          <p:cNvPr id="379906" name="Rectangle 2"/>
          <p:cNvSpPr>
            <a:spLocks noGrp="1" noChangeArrowheads="1"/>
          </p:cNvSpPr>
          <p:nvPr>
            <p:ph type="title"/>
          </p:nvPr>
        </p:nvSpPr>
        <p:spPr/>
        <p:txBody>
          <a:bodyPr/>
          <a:lstStyle/>
          <a:p>
            <a:pPr algn="ctr" eaLnBrk="1" hangingPunct="1">
              <a:defRPr/>
            </a:pPr>
            <a:r>
              <a:rPr lang="fr-FR" sz="4000" b="1" i="1" smtClean="0">
                <a:latin typeface="Comic Sans MS" pitchFamily="66" charset="0"/>
              </a:rPr>
              <a:t>La baie d’Alger qui s’éloigne…</a:t>
            </a:r>
            <a:br>
              <a:rPr lang="fr-FR" sz="4000" b="1" i="1" smtClean="0">
                <a:latin typeface="Comic Sans MS" pitchFamily="66" charset="0"/>
              </a:rPr>
            </a:br>
            <a:r>
              <a:rPr lang="fr-FR" sz="4000" b="1" i="1" smtClean="0">
                <a:latin typeface="Comic Sans MS" pitchFamily="66" charset="0"/>
              </a:rPr>
              <a:t>Les passagers en pleurs !</a:t>
            </a:r>
          </a:p>
        </p:txBody>
      </p:sp>
      <p:pic>
        <p:nvPicPr>
          <p:cNvPr id="121860" name="Picture 3" descr="alger la blanche"/>
          <p:cNvPicPr>
            <a:picLocks noGrp="1" noChangeAspect="1" noChangeArrowheads="1"/>
          </p:cNvPicPr>
          <p:nvPr>
            <p:ph type="body" idx="1"/>
          </p:nvPr>
        </p:nvPicPr>
        <p:blipFill>
          <a:blip r:embed="rId2"/>
          <a:srcRect/>
          <a:stretch>
            <a:fillRect/>
          </a:stretch>
        </p:blipFill>
        <p:spPr>
          <a:xfrm>
            <a:off x="5003800" y="1989138"/>
            <a:ext cx="4140200" cy="4103687"/>
          </a:xfrm>
          <a:noFill/>
        </p:spPr>
      </p:pic>
      <p:pic>
        <p:nvPicPr>
          <p:cNvPr id="121861" name="Picture 4" descr="alger"/>
          <p:cNvPicPr>
            <a:picLocks noChangeAspect="1" noChangeArrowheads="1"/>
          </p:cNvPicPr>
          <p:nvPr/>
        </p:nvPicPr>
        <p:blipFill>
          <a:blip r:embed="rId3"/>
          <a:srcRect/>
          <a:stretch>
            <a:fillRect/>
          </a:stretch>
        </p:blipFill>
        <p:spPr bwMode="auto">
          <a:xfrm>
            <a:off x="539750" y="1989138"/>
            <a:ext cx="4248150" cy="4176712"/>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Espace réservé du numéro de diapositive 6"/>
          <p:cNvSpPr>
            <a:spLocks noGrp="1"/>
          </p:cNvSpPr>
          <p:nvPr>
            <p:ph type="sldNum" sz="quarter" idx="12"/>
          </p:nvPr>
        </p:nvSpPr>
        <p:spPr/>
        <p:txBody>
          <a:bodyPr/>
          <a:lstStyle/>
          <a:p>
            <a:pPr>
              <a:defRPr/>
            </a:pPr>
            <a:fld id="{70C7D77C-207C-488A-84E3-5DAE58BDD70D}" type="slidenum">
              <a:rPr lang="ar-DZ"/>
              <a:pPr>
                <a:defRPr/>
              </a:pPr>
              <a:t>118</a:t>
            </a:fld>
            <a:endParaRPr lang="fr-FR"/>
          </a:p>
        </p:txBody>
      </p:sp>
      <p:sp>
        <p:nvSpPr>
          <p:cNvPr id="374786" name="Rectangle 2"/>
          <p:cNvSpPr>
            <a:spLocks noGrp="1" noChangeArrowheads="1"/>
          </p:cNvSpPr>
          <p:nvPr>
            <p:ph type="title"/>
          </p:nvPr>
        </p:nvSpPr>
        <p:spPr/>
        <p:txBody>
          <a:bodyPr/>
          <a:lstStyle/>
          <a:p>
            <a:pPr algn="ctr" eaLnBrk="1" hangingPunct="1">
              <a:defRPr/>
            </a:pPr>
            <a:r>
              <a:rPr lang="fr-FR" smtClean="0"/>
              <a:t>Cohue indescriptible à l’arrivée…</a:t>
            </a:r>
          </a:p>
        </p:txBody>
      </p:sp>
      <p:sp>
        <p:nvSpPr>
          <p:cNvPr id="374787" name="Rectangle 3"/>
          <p:cNvSpPr>
            <a:spLocks noGrp="1" noChangeArrowheads="1"/>
          </p:cNvSpPr>
          <p:nvPr>
            <p:ph type="body" sz="half" idx="1"/>
          </p:nvPr>
        </p:nvSpPr>
        <p:spPr/>
        <p:txBody>
          <a:bodyPr/>
          <a:lstStyle/>
          <a:p>
            <a:pPr eaLnBrk="1" hangingPunct="1">
              <a:defRPr/>
            </a:pPr>
            <a:r>
              <a:rPr lang="fr-FR" smtClean="0"/>
              <a:t>*:*:*:*:*:*:*:*:*</a:t>
            </a:r>
          </a:p>
          <a:p>
            <a:pPr eaLnBrk="1" hangingPunct="1">
              <a:defRPr/>
            </a:pPr>
            <a:r>
              <a:rPr lang="fr-FR" smtClean="0"/>
              <a:t>*:*:*:*:*:*:*:*:*:</a:t>
            </a:r>
          </a:p>
          <a:p>
            <a:pPr eaLnBrk="1" hangingPunct="1">
              <a:defRPr/>
            </a:pPr>
            <a:r>
              <a:rPr lang="fr-FR" smtClean="0"/>
              <a:t>*:*:*:*:*:*:*:*:*:</a:t>
            </a:r>
          </a:p>
          <a:p>
            <a:pPr eaLnBrk="1" hangingPunct="1">
              <a:defRPr/>
            </a:pPr>
            <a:r>
              <a:rPr lang="fr-FR" smtClean="0"/>
              <a:t>*:*:*:*:*:*:*:*:*:</a:t>
            </a:r>
          </a:p>
        </p:txBody>
      </p:sp>
      <p:pic>
        <p:nvPicPr>
          <p:cNvPr id="122885" name="Picture 4" descr="exode"/>
          <p:cNvPicPr>
            <a:picLocks noChangeAspect="1" noChangeArrowheads="1"/>
          </p:cNvPicPr>
          <p:nvPr/>
        </p:nvPicPr>
        <p:blipFill>
          <a:blip r:embed="rId2"/>
          <a:srcRect/>
          <a:stretch>
            <a:fillRect/>
          </a:stretch>
        </p:blipFill>
        <p:spPr bwMode="auto">
          <a:xfrm>
            <a:off x="3348038" y="1341438"/>
            <a:ext cx="2952750" cy="2897187"/>
          </a:xfrm>
          <a:prstGeom prst="rect">
            <a:avLst/>
          </a:prstGeom>
          <a:noFill/>
          <a:ln w="9525">
            <a:noFill/>
            <a:miter lim="800000"/>
            <a:headEnd/>
            <a:tailEnd/>
          </a:ln>
        </p:spPr>
      </p:pic>
      <p:pic>
        <p:nvPicPr>
          <p:cNvPr id="122886" name="Picture 6" descr="exode_papiers _en_ main_pour_le_contrôle"/>
          <p:cNvPicPr>
            <a:picLocks noChangeAspect="1" noChangeArrowheads="1"/>
          </p:cNvPicPr>
          <p:nvPr/>
        </p:nvPicPr>
        <p:blipFill>
          <a:blip r:embed="rId3"/>
          <a:srcRect/>
          <a:stretch>
            <a:fillRect/>
          </a:stretch>
        </p:blipFill>
        <p:spPr bwMode="auto">
          <a:xfrm>
            <a:off x="0" y="1341438"/>
            <a:ext cx="3360738" cy="2952750"/>
          </a:xfrm>
          <a:prstGeom prst="rect">
            <a:avLst/>
          </a:prstGeom>
          <a:noFill/>
          <a:ln w="9525">
            <a:noFill/>
            <a:miter lim="800000"/>
            <a:headEnd/>
            <a:tailEnd/>
          </a:ln>
        </p:spPr>
      </p:pic>
      <p:pic>
        <p:nvPicPr>
          <p:cNvPr id="122887" name="Picture 8" descr="exode_fouille_à_leur_arrivée_à_Marseille"/>
          <p:cNvPicPr>
            <a:picLocks noGrp="1" noChangeAspect="1" noChangeArrowheads="1"/>
          </p:cNvPicPr>
          <p:nvPr>
            <p:ph type="body" sz="half" idx="2"/>
          </p:nvPr>
        </p:nvPicPr>
        <p:blipFill>
          <a:blip r:embed="rId4"/>
          <a:srcRect/>
          <a:stretch>
            <a:fillRect/>
          </a:stretch>
        </p:blipFill>
        <p:spPr>
          <a:xfrm>
            <a:off x="6372225" y="1341438"/>
            <a:ext cx="3030538" cy="2951162"/>
          </a:xfrm>
          <a:noFill/>
        </p:spPr>
      </p:pic>
      <p:pic>
        <p:nvPicPr>
          <p:cNvPr id="122888" name="Picture 9" descr="exode_attendre_un_peu_encore"/>
          <p:cNvPicPr>
            <a:picLocks noChangeAspect="1" noChangeArrowheads="1"/>
          </p:cNvPicPr>
          <p:nvPr/>
        </p:nvPicPr>
        <p:blipFill>
          <a:blip r:embed="rId5"/>
          <a:srcRect/>
          <a:stretch>
            <a:fillRect/>
          </a:stretch>
        </p:blipFill>
        <p:spPr bwMode="auto">
          <a:xfrm>
            <a:off x="0" y="4365625"/>
            <a:ext cx="5184775" cy="2492375"/>
          </a:xfrm>
          <a:prstGeom prst="rect">
            <a:avLst/>
          </a:prstGeom>
          <a:noFill/>
          <a:ln w="9525">
            <a:noFill/>
            <a:miter lim="800000"/>
            <a:headEnd/>
            <a:tailEnd/>
          </a:ln>
        </p:spPr>
      </p:pic>
      <p:pic>
        <p:nvPicPr>
          <p:cNvPr id="122889" name="Picture 10" descr="exode_arrivée_en_France"/>
          <p:cNvPicPr>
            <a:picLocks noChangeAspect="1" noChangeArrowheads="1"/>
          </p:cNvPicPr>
          <p:nvPr/>
        </p:nvPicPr>
        <p:blipFill>
          <a:blip r:embed="rId6"/>
          <a:srcRect/>
          <a:stretch>
            <a:fillRect/>
          </a:stretch>
        </p:blipFill>
        <p:spPr bwMode="auto">
          <a:xfrm>
            <a:off x="5111750" y="4365625"/>
            <a:ext cx="4032250" cy="2492375"/>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374786"/>
                                        </p:tgtEl>
                                        <p:attrNameLst>
                                          <p:attrName>style.visibility</p:attrName>
                                        </p:attrNameLst>
                                      </p:cBhvr>
                                      <p:to>
                                        <p:strVal val="visible"/>
                                      </p:to>
                                    </p:set>
                                    <p:animEffect transition="in" filter="fade">
                                      <p:cBhvr>
                                        <p:cTn id="7" dur="600">
                                          <p:stCondLst>
                                            <p:cond delay="0"/>
                                          </p:stCondLst>
                                        </p:cTn>
                                        <p:tgtEl>
                                          <p:spTgt spid="374786"/>
                                        </p:tgtEl>
                                      </p:cBhvr>
                                    </p:animEffect>
                                    <p:anim calcmode="lin" valueType="num">
                                      <p:cBhvr>
                                        <p:cTn id="8" dur="600" fill="hold">
                                          <p:stCondLst>
                                            <p:cond delay="0"/>
                                          </p:stCondLst>
                                        </p:cTn>
                                        <p:tgtEl>
                                          <p:spTgt spid="374786"/>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374786"/>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37478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74787">
                                            <p:txEl>
                                              <p:pRg st="0" end="0"/>
                                            </p:txEl>
                                          </p:spTgt>
                                        </p:tgtEl>
                                        <p:attrNameLst>
                                          <p:attrName>style.visibility</p:attrName>
                                        </p:attrNameLst>
                                      </p:cBhvr>
                                      <p:to>
                                        <p:strVal val="visible"/>
                                      </p:to>
                                    </p:set>
                                    <p:animEffect transition="in" filter="slide(fromBottom)">
                                      <p:cBhvr>
                                        <p:cTn id="15" dur="500">
                                          <p:stCondLst>
                                            <p:cond delay="0"/>
                                          </p:stCondLst>
                                        </p:cTn>
                                        <p:tgtEl>
                                          <p:spTgt spid="37478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374787">
                                            <p:txEl>
                                              <p:pRg st="1" end="1"/>
                                            </p:txEl>
                                          </p:spTgt>
                                        </p:tgtEl>
                                        <p:attrNameLst>
                                          <p:attrName>style.visibility</p:attrName>
                                        </p:attrNameLst>
                                      </p:cBhvr>
                                      <p:to>
                                        <p:strVal val="visible"/>
                                      </p:to>
                                    </p:set>
                                    <p:animEffect transition="in" filter="slide(fromBottom)">
                                      <p:cBhvr>
                                        <p:cTn id="20" dur="500">
                                          <p:stCondLst>
                                            <p:cond delay="0"/>
                                          </p:stCondLst>
                                        </p:cTn>
                                        <p:tgtEl>
                                          <p:spTgt spid="37478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74787">
                                            <p:txEl>
                                              <p:pRg st="2" end="2"/>
                                            </p:txEl>
                                          </p:spTgt>
                                        </p:tgtEl>
                                        <p:attrNameLst>
                                          <p:attrName>style.visibility</p:attrName>
                                        </p:attrNameLst>
                                      </p:cBhvr>
                                      <p:to>
                                        <p:strVal val="visible"/>
                                      </p:to>
                                    </p:set>
                                    <p:animEffect transition="in" filter="slide(fromBottom)">
                                      <p:cBhvr>
                                        <p:cTn id="25" dur="500">
                                          <p:stCondLst>
                                            <p:cond delay="0"/>
                                          </p:stCondLst>
                                        </p:cTn>
                                        <p:tgtEl>
                                          <p:spTgt spid="37478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374787">
                                            <p:txEl>
                                              <p:pRg st="3" end="3"/>
                                            </p:txEl>
                                          </p:spTgt>
                                        </p:tgtEl>
                                        <p:attrNameLst>
                                          <p:attrName>style.visibility</p:attrName>
                                        </p:attrNameLst>
                                      </p:cBhvr>
                                      <p:to>
                                        <p:strVal val="visible"/>
                                      </p:to>
                                    </p:set>
                                    <p:animEffect transition="in" filter="slide(fromBottom)">
                                      <p:cBhvr>
                                        <p:cTn id="30" dur="500">
                                          <p:stCondLst>
                                            <p:cond delay="0"/>
                                          </p:stCondLst>
                                        </p:cTn>
                                        <p:tgtEl>
                                          <p:spTgt spid="3747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6" grpId="0"/>
      <p:bldP spid="374787" grpId="0" build="p"/>
    </p:bldLst>
  </p:timing>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3B23FE7C-B99C-4199-9B5B-F79103FD1112}" type="slidenum">
              <a:rPr lang="ar-DZ"/>
              <a:pPr>
                <a:defRPr/>
              </a:pPr>
              <a:t>119</a:t>
            </a:fld>
            <a:endParaRPr lang="fr-FR"/>
          </a:p>
        </p:txBody>
      </p:sp>
      <p:sp>
        <p:nvSpPr>
          <p:cNvPr id="194562" name="Rectangle 2"/>
          <p:cNvSpPr>
            <a:spLocks noGrp="1" noChangeArrowheads="1"/>
          </p:cNvSpPr>
          <p:nvPr>
            <p:ph type="title"/>
          </p:nvPr>
        </p:nvSpPr>
        <p:spPr/>
        <p:txBody>
          <a:bodyPr/>
          <a:lstStyle/>
          <a:p>
            <a:pPr eaLnBrk="1" hangingPunct="1">
              <a:defRPr/>
            </a:pPr>
            <a:endParaRPr lang="en-US" smtClean="0"/>
          </a:p>
        </p:txBody>
      </p:sp>
      <p:sp>
        <p:nvSpPr>
          <p:cNvPr id="194563" name="Rectangle 3"/>
          <p:cNvSpPr>
            <a:spLocks noGrp="1" noChangeArrowheads="1"/>
          </p:cNvSpPr>
          <p:nvPr>
            <p:ph type="body" idx="1"/>
          </p:nvPr>
        </p:nvSpPr>
        <p:spPr/>
        <p:txBody>
          <a:bodyPr/>
          <a:lstStyle/>
          <a:p>
            <a:pPr eaLnBrk="1" hangingPunct="1">
              <a:defRPr/>
            </a:pPr>
            <a:r>
              <a:rPr lang="fr-FR" smtClean="0"/>
              <a:t>………………………………………………………………………………………………………………………………………………………………………………………</a:t>
            </a:r>
          </a:p>
        </p:txBody>
      </p:sp>
      <p:pic>
        <p:nvPicPr>
          <p:cNvPr id="123909" name="Picture 4" descr="exode_presse"/>
          <p:cNvPicPr>
            <a:picLocks noChangeAspect="1" noChangeArrowheads="1"/>
          </p:cNvPicPr>
          <p:nvPr/>
        </p:nvPicPr>
        <p:blipFill>
          <a:blip r:embed="rId2"/>
          <a:srcRect/>
          <a:stretch>
            <a:fillRect/>
          </a:stretch>
        </p:blipFill>
        <p:spPr bwMode="auto">
          <a:xfrm>
            <a:off x="0" y="0"/>
            <a:ext cx="9144000" cy="8296275"/>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nodePh="1">
                                  <p:stCondLst>
                                    <p:cond delay="0"/>
                                  </p:stCondLst>
                                  <p:endCondLst>
                                    <p:cond evt="begin" delay="0">
                                      <p:tn val="5"/>
                                    </p:cond>
                                  </p:endCondLst>
                                  <p:iterate type="lt">
                                    <p:tmPct val="10000"/>
                                  </p:iterate>
                                  <p:childTnLst>
                                    <p:set>
                                      <p:cBhvr>
                                        <p:cTn id="6" dur="1" fill="hold">
                                          <p:stCondLst>
                                            <p:cond delay="0"/>
                                          </p:stCondLst>
                                        </p:cTn>
                                        <p:tgtEl>
                                          <p:spTgt spid="194562"/>
                                        </p:tgtEl>
                                        <p:attrNameLst>
                                          <p:attrName>style.visibility</p:attrName>
                                        </p:attrNameLst>
                                      </p:cBhvr>
                                      <p:to>
                                        <p:strVal val="visible"/>
                                      </p:to>
                                    </p:set>
                                    <p:animEffect transition="in" filter="fade">
                                      <p:cBhvr>
                                        <p:cTn id="7" dur="600">
                                          <p:stCondLst>
                                            <p:cond delay="0"/>
                                          </p:stCondLst>
                                        </p:cTn>
                                        <p:tgtEl>
                                          <p:spTgt spid="194562"/>
                                        </p:tgtEl>
                                      </p:cBhvr>
                                    </p:animEffect>
                                    <p:anim calcmode="lin" valueType="num">
                                      <p:cBhvr>
                                        <p:cTn id="8" dur="600" fill="hold">
                                          <p:stCondLst>
                                            <p:cond delay="0"/>
                                          </p:stCondLst>
                                        </p:cTn>
                                        <p:tgtEl>
                                          <p:spTgt spid="194562"/>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94562"/>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9456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94563">
                                            <p:txEl>
                                              <p:pRg st="0" end="0"/>
                                            </p:txEl>
                                          </p:spTgt>
                                        </p:tgtEl>
                                        <p:attrNameLst>
                                          <p:attrName>style.visibility</p:attrName>
                                        </p:attrNameLst>
                                      </p:cBhvr>
                                      <p:to>
                                        <p:strVal val="visible"/>
                                      </p:to>
                                    </p:set>
                                    <p:animEffect transition="in" filter="slide(fromBottom)">
                                      <p:cBhvr>
                                        <p:cTn id="15" dur="500">
                                          <p:stCondLst>
                                            <p:cond delay="0"/>
                                          </p:stCondLst>
                                        </p:cTn>
                                        <p:tgtEl>
                                          <p:spTgt spid="1945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2" grpId="0"/>
      <p:bldP spid="19456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5F003C62-6C12-4E2D-A3D7-05E6E3D3033B}" type="slidenum">
              <a:rPr lang="ar-DZ"/>
              <a:pPr>
                <a:defRPr/>
              </a:pPr>
              <a:t>12</a:t>
            </a:fld>
            <a:endParaRPr lang="fr-FR"/>
          </a:p>
        </p:txBody>
      </p:sp>
      <p:sp>
        <p:nvSpPr>
          <p:cNvPr id="13315" name="Rectangle 2"/>
          <p:cNvSpPr>
            <a:spLocks noChangeArrowheads="1"/>
          </p:cNvSpPr>
          <p:nvPr/>
        </p:nvSpPr>
        <p:spPr bwMode="auto">
          <a:xfrm>
            <a:off x="0" y="0"/>
            <a:ext cx="9144000" cy="641350"/>
          </a:xfrm>
          <a:prstGeom prst="rect">
            <a:avLst/>
          </a:prstGeom>
          <a:noFill/>
          <a:ln w="9525">
            <a:noFill/>
            <a:miter lim="800000"/>
            <a:headEnd/>
            <a:tailEnd/>
          </a:ln>
        </p:spPr>
        <p:txBody>
          <a:bodyPr>
            <a:spAutoFit/>
          </a:bodyPr>
          <a:lstStyle/>
          <a:p>
            <a:endParaRPr lang="en-US" sz="3600">
              <a:latin typeface="Tahoma" pitchFamily="34" charset="0"/>
            </a:endParaRPr>
          </a:p>
        </p:txBody>
      </p:sp>
      <p:sp>
        <p:nvSpPr>
          <p:cNvPr id="356355" name="Rectangle 3"/>
          <p:cNvSpPr>
            <a:spLocks noGrp="1" noChangeArrowheads="1"/>
          </p:cNvSpPr>
          <p:nvPr>
            <p:ph type="title"/>
          </p:nvPr>
        </p:nvSpPr>
        <p:spPr>
          <a:xfrm>
            <a:off x="457200" y="292100"/>
            <a:ext cx="8229600" cy="1049338"/>
          </a:xfrm>
        </p:spPr>
        <p:txBody>
          <a:bodyPr/>
          <a:lstStyle/>
          <a:p>
            <a:pPr algn="ctr" eaLnBrk="1" hangingPunct="1">
              <a:defRPr/>
            </a:pPr>
            <a:r>
              <a:rPr lang="fr-FR" sz="4000" smtClean="0"/>
              <a:t>Visées de christianiser le territoire</a:t>
            </a:r>
          </a:p>
        </p:txBody>
      </p:sp>
      <p:sp>
        <p:nvSpPr>
          <p:cNvPr id="356356" name="Rectangle 4"/>
          <p:cNvSpPr>
            <a:spLocks noGrp="1" noChangeArrowheads="1"/>
          </p:cNvSpPr>
          <p:nvPr>
            <p:ph type="body" idx="1"/>
          </p:nvPr>
        </p:nvSpPr>
        <p:spPr>
          <a:xfrm>
            <a:off x="457200" y="1905000"/>
            <a:ext cx="8229600" cy="4953000"/>
          </a:xfrm>
        </p:spPr>
        <p:txBody>
          <a:bodyPr/>
          <a:lstStyle/>
          <a:p>
            <a:pPr eaLnBrk="1" hangingPunct="1">
              <a:lnSpc>
                <a:spcPct val="80000"/>
              </a:lnSpc>
            </a:pPr>
            <a:r>
              <a:rPr lang="fr-FR" sz="2400" b="1" smtClean="0">
                <a:effectLst/>
              </a:rPr>
              <a:t>De même la Société Coligny, société protestante de colonisation fondée en 1890, aida jusqu'en 1902 de nombreuses familles à s'établir dans divers centres d'Oranie:  Guiard (ouest d'Aïn Témouchent), Turenne (ouest de Tlemcen), Hammam bou Hadjar (est d'Aïn Témouchent), Ténézéra (Chanzy, au sud de Sidi bel Abbès).</a:t>
            </a:r>
          </a:p>
          <a:p>
            <a:pPr eaLnBrk="1" hangingPunct="1">
              <a:lnSpc>
                <a:spcPct val="80000"/>
              </a:lnSpc>
            </a:pPr>
            <a:r>
              <a:rPr lang="fr-FR" sz="2400" b="1" smtClean="0">
                <a:effectLst/>
              </a:rPr>
              <a:t>C'est aussi une colonisation d'inspiration religieuse que celle des " Alpins" de Freissinières (au nord-ouest de Gap) qui, à l'initiative et avec l'aide du Comité protestant de Lyon, allèrent en 1881 fonder le centre des Trois-Marabouts près d'Aïn  émouchent</a:t>
            </a:r>
          </a:p>
          <a:p>
            <a:pPr eaLnBrk="1" hangingPunct="1">
              <a:lnSpc>
                <a:spcPct val="80000"/>
              </a:lnSpc>
            </a:pPr>
            <a:r>
              <a:rPr lang="fr-FR" sz="1600" b="1" smtClean="0">
                <a:effectLst/>
              </a:rPr>
              <a:t>………………………………………………………………………………..................................................................................................................................................</a:t>
            </a:r>
            <a:endParaRPr lang="fr-FR" sz="2000" b="1" smtClean="0">
              <a:effectLst/>
            </a:endParaRPr>
          </a:p>
        </p:txBody>
      </p:sp>
    </p:spTree>
  </p:cSld>
  <p:clrMapOvr>
    <a:masterClrMapping/>
  </p:clrMapOvr>
  <p:transition spd="med" advClick="0" advTm="15000">
    <p:push dir="r"/>
    <p:sndAc>
      <p:stSnd>
        <p:snd r:embed="rId2" name="bomb.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56355"/>
                                        </p:tgtEl>
                                        <p:attrNameLst>
                                          <p:attrName>style.visibility</p:attrName>
                                        </p:attrNameLst>
                                      </p:cBhvr>
                                      <p:to>
                                        <p:strVal val="visible"/>
                                      </p:to>
                                    </p:set>
                                    <p:anim calcmode="lin" valueType="num">
                                      <p:cBhvr>
                                        <p:cTn id="7" dur="500" fill="hold"/>
                                        <p:tgtEl>
                                          <p:spTgt spid="356355"/>
                                        </p:tgtEl>
                                        <p:attrNameLst>
                                          <p:attrName>ppt_w</p:attrName>
                                        </p:attrNameLst>
                                      </p:cBhvr>
                                      <p:tavLst>
                                        <p:tav tm="0">
                                          <p:val>
                                            <p:fltVal val="0"/>
                                          </p:val>
                                        </p:tav>
                                        <p:tav tm="100000">
                                          <p:val>
                                            <p:strVal val="#ppt_w"/>
                                          </p:val>
                                        </p:tav>
                                      </p:tavLst>
                                    </p:anim>
                                    <p:anim calcmode="lin" valueType="num">
                                      <p:cBhvr>
                                        <p:cTn id="8" dur="500" fill="hold"/>
                                        <p:tgtEl>
                                          <p:spTgt spid="356355"/>
                                        </p:tgtEl>
                                        <p:attrNameLst>
                                          <p:attrName>ppt_h</p:attrName>
                                        </p:attrNameLst>
                                      </p:cBhvr>
                                      <p:tavLst>
                                        <p:tav tm="0">
                                          <p:val>
                                            <p:fltVal val="0"/>
                                          </p:val>
                                        </p:tav>
                                        <p:tav tm="100000">
                                          <p:val>
                                            <p:strVal val="#ppt_h"/>
                                          </p:val>
                                        </p:tav>
                                      </p:tavLst>
                                    </p:anim>
                                    <p:anim calcmode="lin" valueType="num">
                                      <p:cBhvr>
                                        <p:cTn id="9" dur="500" fill="hold"/>
                                        <p:tgtEl>
                                          <p:spTgt spid="356355"/>
                                        </p:tgtEl>
                                        <p:attrNameLst>
                                          <p:attrName>style.rotation</p:attrName>
                                        </p:attrNameLst>
                                      </p:cBhvr>
                                      <p:tavLst>
                                        <p:tav tm="0">
                                          <p:val>
                                            <p:fltVal val="360"/>
                                          </p:val>
                                        </p:tav>
                                        <p:tav tm="100000">
                                          <p:val>
                                            <p:fltVal val="0"/>
                                          </p:val>
                                        </p:tav>
                                      </p:tavLst>
                                    </p:anim>
                                    <p:animEffect transition="in" filter="fade">
                                      <p:cBhvr>
                                        <p:cTn id="10" dur="500"/>
                                        <p:tgtEl>
                                          <p:spTgt spid="356355"/>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356356">
                                            <p:txEl>
                                              <p:pRg st="0" end="0"/>
                                            </p:txEl>
                                          </p:spTgt>
                                        </p:tgtEl>
                                        <p:attrNameLst>
                                          <p:attrName>style.visibility</p:attrName>
                                        </p:attrNameLst>
                                      </p:cBhvr>
                                      <p:to>
                                        <p:strVal val="visible"/>
                                      </p:to>
                                    </p:set>
                                    <p:anim calcmode="lin" valueType="num">
                                      <p:cBhvr>
                                        <p:cTn id="15" dur="500" fill="hold"/>
                                        <p:tgtEl>
                                          <p:spTgt spid="356356">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56356">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56356">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5635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356356">
                                            <p:txEl>
                                              <p:pRg st="1" end="1"/>
                                            </p:txEl>
                                          </p:spTgt>
                                        </p:tgtEl>
                                        <p:attrNameLst>
                                          <p:attrName>style.visibility</p:attrName>
                                        </p:attrNameLst>
                                      </p:cBhvr>
                                      <p:to>
                                        <p:strVal val="visible"/>
                                      </p:to>
                                    </p:set>
                                    <p:anim calcmode="lin" valueType="num">
                                      <p:cBhvr>
                                        <p:cTn id="23" dur="500" fill="hold"/>
                                        <p:tgtEl>
                                          <p:spTgt spid="356356">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56356">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356356">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35635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356356">
                                            <p:txEl>
                                              <p:pRg st="2" end="2"/>
                                            </p:txEl>
                                          </p:spTgt>
                                        </p:tgtEl>
                                        <p:attrNameLst>
                                          <p:attrName>style.visibility</p:attrName>
                                        </p:attrNameLst>
                                      </p:cBhvr>
                                      <p:to>
                                        <p:strVal val="visible"/>
                                      </p:to>
                                    </p:set>
                                    <p:anim calcmode="lin" valueType="num">
                                      <p:cBhvr>
                                        <p:cTn id="31" dur="500" fill="hold"/>
                                        <p:tgtEl>
                                          <p:spTgt spid="356356">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56356">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356356">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3563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5" grpId="0"/>
      <p:bldP spid="356356"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02C9FC15-7AC7-4D31-8669-D9CA148D8DAC}" type="slidenum">
              <a:rPr lang="ar-DZ"/>
              <a:pPr>
                <a:defRPr/>
              </a:pPr>
              <a:t>120</a:t>
            </a:fld>
            <a:endParaRPr lang="fr-FR"/>
          </a:p>
        </p:txBody>
      </p:sp>
      <p:sp>
        <p:nvSpPr>
          <p:cNvPr id="241666" name="Rectangle 2"/>
          <p:cNvSpPr>
            <a:spLocks noGrp="1" noChangeArrowheads="1"/>
          </p:cNvSpPr>
          <p:nvPr>
            <p:ph type="title"/>
          </p:nvPr>
        </p:nvSpPr>
        <p:spPr/>
        <p:txBody>
          <a:bodyPr/>
          <a:lstStyle/>
          <a:p>
            <a:pPr eaLnBrk="1" hangingPunct="1">
              <a:defRPr/>
            </a:pPr>
            <a:endParaRPr lang="en-US" smtClean="0"/>
          </a:p>
        </p:txBody>
      </p:sp>
      <p:sp>
        <p:nvSpPr>
          <p:cNvPr id="241667" name="Rectangle 3"/>
          <p:cNvSpPr>
            <a:spLocks noGrp="1" noChangeArrowheads="1"/>
          </p:cNvSpPr>
          <p:nvPr>
            <p:ph type="body" idx="1"/>
          </p:nvPr>
        </p:nvSpPr>
        <p:spPr/>
        <p:txBody>
          <a:bodyPr/>
          <a:lstStyle/>
          <a:p>
            <a:pPr eaLnBrk="1" hangingPunct="1">
              <a:defRPr/>
            </a:pPr>
            <a:endParaRPr lang="en-US" smtClean="0"/>
          </a:p>
        </p:txBody>
      </p:sp>
      <p:pic>
        <p:nvPicPr>
          <p:cNvPr id="124933" name="Picture 4" descr="exode_anarchie_à_bord"/>
          <p:cNvPicPr>
            <a:picLocks noChangeAspect="1" noChangeArrowheads="1"/>
          </p:cNvPicPr>
          <p:nvPr/>
        </p:nvPicPr>
        <p:blipFill>
          <a:blip r:embed="rId2"/>
          <a:srcRect/>
          <a:stretch>
            <a:fillRect/>
          </a:stretch>
        </p:blipFill>
        <p:spPr bwMode="auto">
          <a:xfrm>
            <a:off x="539750" y="333375"/>
            <a:ext cx="8135938" cy="6524625"/>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Espace réservé du numéro de diapositive 5"/>
          <p:cNvSpPr>
            <a:spLocks noGrp="1"/>
          </p:cNvSpPr>
          <p:nvPr>
            <p:ph type="sldNum" sz="quarter" idx="12"/>
          </p:nvPr>
        </p:nvSpPr>
        <p:spPr/>
        <p:txBody>
          <a:bodyPr/>
          <a:lstStyle/>
          <a:p>
            <a:pPr>
              <a:defRPr/>
            </a:pPr>
            <a:fld id="{72098ACE-5C83-451A-9B20-BACE610FADDF}" type="slidenum">
              <a:rPr lang="ar-DZ"/>
              <a:pPr>
                <a:defRPr/>
              </a:pPr>
              <a:t>121</a:t>
            </a:fld>
            <a:endParaRPr lang="fr-FR"/>
          </a:p>
        </p:txBody>
      </p:sp>
      <p:sp>
        <p:nvSpPr>
          <p:cNvPr id="195586" name="Rectangle 2"/>
          <p:cNvSpPr>
            <a:spLocks noGrp="1" noChangeArrowheads="1"/>
          </p:cNvSpPr>
          <p:nvPr>
            <p:ph type="title"/>
          </p:nvPr>
        </p:nvSpPr>
        <p:spPr/>
        <p:txBody>
          <a:bodyPr/>
          <a:lstStyle/>
          <a:p>
            <a:pPr algn="ctr" eaLnBrk="1" hangingPunct="1">
              <a:defRPr/>
            </a:pPr>
            <a:r>
              <a:rPr lang="fr-FR" sz="2800" b="1" i="1" smtClean="0">
                <a:latin typeface="Verdana" pitchFamily="34" charset="0"/>
              </a:rPr>
              <a:t>Ils ne s’attendront jamais à </a:t>
            </a:r>
            <a:br>
              <a:rPr lang="fr-FR" sz="2800" b="1" i="1" smtClean="0">
                <a:latin typeface="Verdana" pitchFamily="34" charset="0"/>
              </a:rPr>
            </a:br>
            <a:r>
              <a:rPr lang="fr-FR" sz="2800" b="1" i="1" smtClean="0">
                <a:latin typeface="Verdana" pitchFamily="34" charset="0"/>
              </a:rPr>
              <a:t>un autre coup de massue </a:t>
            </a:r>
            <a:br>
              <a:rPr lang="fr-FR" sz="2800" b="1" i="1" smtClean="0">
                <a:latin typeface="Verdana" pitchFamily="34" charset="0"/>
              </a:rPr>
            </a:br>
            <a:r>
              <a:rPr lang="fr-FR" sz="2800" b="1" i="1" smtClean="0">
                <a:latin typeface="Verdana" pitchFamily="34" charset="0"/>
              </a:rPr>
              <a:t>qui va s’abattre sur eux</a:t>
            </a:r>
          </a:p>
        </p:txBody>
      </p:sp>
      <p:sp>
        <p:nvSpPr>
          <p:cNvPr id="195587" name="Rectangle 3"/>
          <p:cNvSpPr>
            <a:spLocks noGrp="1" noChangeArrowheads="1"/>
          </p:cNvSpPr>
          <p:nvPr>
            <p:ph type="body" idx="1"/>
          </p:nvPr>
        </p:nvSpPr>
        <p:spPr/>
        <p:txBody>
          <a:bodyPr/>
          <a:lstStyle/>
          <a:p>
            <a:pPr eaLnBrk="1" hangingPunct="1">
              <a:defRPr/>
            </a:pPr>
            <a:endParaRPr lang="en-US" smtClean="0"/>
          </a:p>
        </p:txBody>
      </p:sp>
      <p:pic>
        <p:nvPicPr>
          <p:cNvPr id="125957" name="Picture 4" descr="h-20-2288064-1288520597"/>
          <p:cNvPicPr>
            <a:picLocks noChangeAspect="1" noChangeArrowheads="1"/>
          </p:cNvPicPr>
          <p:nvPr/>
        </p:nvPicPr>
        <p:blipFill>
          <a:blip r:embed="rId2"/>
          <a:srcRect/>
          <a:stretch>
            <a:fillRect/>
          </a:stretch>
        </p:blipFill>
        <p:spPr bwMode="auto">
          <a:xfrm>
            <a:off x="468313" y="1989138"/>
            <a:ext cx="8280400" cy="5256212"/>
          </a:xfrm>
          <a:prstGeom prst="rect">
            <a:avLst/>
          </a:prstGeom>
          <a:noFill/>
          <a:ln w="9525">
            <a:noFill/>
            <a:miter lim="800000"/>
            <a:headEnd/>
            <a:tailEnd/>
          </a:ln>
        </p:spPr>
      </p:pic>
      <p:pic>
        <p:nvPicPr>
          <p:cNvPr id="125958" name="Picture 5" descr="lekerouantransportantlespnen1962.jpg">
            <a:hlinkClick r:id="rId3" tooltip="lekerouantransportantlespnen1962.jpg"/>
          </p:cNvPr>
          <p:cNvPicPr>
            <a:picLocks noChangeAspect="1" noChangeArrowheads="1"/>
          </p:cNvPicPr>
          <p:nvPr/>
        </p:nvPicPr>
        <p:blipFill>
          <a:blip r:embed="rId4"/>
          <a:srcRect/>
          <a:stretch>
            <a:fillRect/>
          </a:stretch>
        </p:blipFill>
        <p:spPr bwMode="auto">
          <a:xfrm>
            <a:off x="7270750" y="333375"/>
            <a:ext cx="1873250" cy="1582738"/>
          </a:xfrm>
          <a:prstGeom prst="rect">
            <a:avLst/>
          </a:prstGeom>
          <a:noFill/>
          <a:ln w="9525">
            <a:noFill/>
            <a:miter lim="800000"/>
            <a:headEnd/>
            <a:tailEnd/>
          </a:ln>
        </p:spPr>
      </p:pic>
      <p:pic>
        <p:nvPicPr>
          <p:cNvPr id="125959" name="Picture 6" descr="lekerouantransportantlespnen1962.jpg">
            <a:hlinkClick r:id="rId3" tooltip="lekerouantransportantlespnen1962.jpg"/>
          </p:cNvPr>
          <p:cNvPicPr>
            <a:picLocks noChangeAspect="1" noChangeArrowheads="1"/>
          </p:cNvPicPr>
          <p:nvPr/>
        </p:nvPicPr>
        <p:blipFill>
          <a:blip r:embed="rId4"/>
          <a:srcRect/>
          <a:stretch>
            <a:fillRect/>
          </a:stretch>
        </p:blipFill>
        <p:spPr bwMode="auto">
          <a:xfrm>
            <a:off x="0" y="333375"/>
            <a:ext cx="1763713" cy="1511300"/>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95586"/>
                                        </p:tgtEl>
                                        <p:attrNameLst>
                                          <p:attrName>style.visibility</p:attrName>
                                        </p:attrNameLst>
                                      </p:cBhvr>
                                      <p:to>
                                        <p:strVal val="visible"/>
                                      </p:to>
                                    </p:set>
                                    <p:anim calcmode="lin" valueType="num">
                                      <p:cBhvr additive="base">
                                        <p:cTn id="7" dur="800" fill="hold">
                                          <p:stCondLst>
                                            <p:cond delay="0"/>
                                          </p:stCondLst>
                                        </p:cTn>
                                        <p:tgtEl>
                                          <p:spTgt spid="195586"/>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9558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nodePh="1">
                                  <p:stCondLst>
                                    <p:cond delay="0"/>
                                  </p:stCondLst>
                                  <p:endCondLst>
                                    <p:cond evt="begin" delay="0">
                                      <p:tn val="11"/>
                                    </p:cond>
                                  </p:endCondLst>
                                  <p:iterate type="lt">
                                    <p:tmPct val="10000"/>
                                  </p:iterate>
                                  <p:childTnLst>
                                    <p:set>
                                      <p:cBhvr>
                                        <p:cTn id="12" dur="1" fill="hold">
                                          <p:stCondLst>
                                            <p:cond delay="0"/>
                                          </p:stCondLst>
                                        </p:cTn>
                                        <p:tgtEl>
                                          <p:spTgt spid="195587">
                                            <p:txEl>
                                              <p:pRg st="0" end="0"/>
                                            </p:txEl>
                                          </p:spTgt>
                                        </p:tgtEl>
                                        <p:attrNameLst>
                                          <p:attrName>style.visibility</p:attrName>
                                        </p:attrNameLst>
                                      </p:cBhvr>
                                      <p:to>
                                        <p:strVal val="visible"/>
                                      </p:to>
                                    </p:set>
                                    <p:animEffect transition="in" filter="fade">
                                      <p:cBhvr>
                                        <p:cTn id="13" dur="1000"/>
                                        <p:tgtEl>
                                          <p:spTgt spid="195587">
                                            <p:txEl>
                                              <p:pRg st="0" end="0"/>
                                            </p:txEl>
                                          </p:spTgt>
                                        </p:tgtEl>
                                      </p:cBhvr>
                                    </p:animEffect>
                                    <p:anim calcmode="lin" valueType="num">
                                      <p:cBhvr>
                                        <p:cTn id="14" dur="1000" fill="hold"/>
                                        <p:tgtEl>
                                          <p:spTgt spid="195587">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19558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p:bldP spid="195587"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2A3413B9-20DF-47DE-B893-4FE3BEE514C2}" type="slidenum">
              <a:rPr lang="ar-DZ"/>
              <a:pPr>
                <a:defRPr/>
              </a:pPr>
              <a:t>122</a:t>
            </a:fld>
            <a:endParaRPr lang="fr-FR"/>
          </a:p>
        </p:txBody>
      </p:sp>
      <p:sp>
        <p:nvSpPr>
          <p:cNvPr id="262146" name="Rectangle 2"/>
          <p:cNvSpPr>
            <a:spLocks noGrp="1" noChangeArrowheads="1"/>
          </p:cNvSpPr>
          <p:nvPr>
            <p:ph type="title"/>
          </p:nvPr>
        </p:nvSpPr>
        <p:spPr/>
        <p:txBody>
          <a:bodyPr/>
          <a:lstStyle/>
          <a:p>
            <a:pPr eaLnBrk="1" hangingPunct="1">
              <a:defRPr/>
            </a:pPr>
            <a:endParaRPr lang="en-US" smtClean="0"/>
          </a:p>
        </p:txBody>
      </p:sp>
      <p:sp>
        <p:nvSpPr>
          <p:cNvPr id="262147" name="Rectangle 3"/>
          <p:cNvSpPr>
            <a:spLocks noGrp="1" noChangeArrowheads="1"/>
          </p:cNvSpPr>
          <p:nvPr>
            <p:ph type="body" idx="1"/>
          </p:nvPr>
        </p:nvSpPr>
        <p:spPr/>
        <p:txBody>
          <a:bodyPr/>
          <a:lstStyle/>
          <a:p>
            <a:pPr eaLnBrk="1" hangingPunct="1">
              <a:defRPr/>
            </a:pPr>
            <a:endParaRPr lang="en-US" smtClean="0"/>
          </a:p>
        </p:txBody>
      </p:sp>
      <p:pic>
        <p:nvPicPr>
          <p:cNvPr id="126981" name="Picture 4" descr="exode la dépêche quotidienne"/>
          <p:cNvPicPr>
            <a:picLocks noChangeAspect="1" noChangeArrowheads="1"/>
          </p:cNvPicPr>
          <p:nvPr/>
        </p:nvPicPr>
        <p:blipFill>
          <a:blip r:embed="rId2"/>
          <a:srcRect/>
          <a:stretch>
            <a:fillRect/>
          </a:stretch>
        </p:blipFill>
        <p:spPr bwMode="auto">
          <a:xfrm>
            <a:off x="250825" y="106363"/>
            <a:ext cx="8893175" cy="6751637"/>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257408B6-0CF5-4F68-A2EA-DB3E6801631C}" type="slidenum">
              <a:rPr lang="ar-DZ"/>
              <a:pPr>
                <a:defRPr/>
              </a:pPr>
              <a:t>123</a:t>
            </a:fld>
            <a:endParaRPr lang="fr-FR"/>
          </a:p>
        </p:txBody>
      </p:sp>
      <p:sp>
        <p:nvSpPr>
          <p:cNvPr id="380930" name="Rectangle 2"/>
          <p:cNvSpPr>
            <a:spLocks noGrp="1" noChangeArrowheads="1"/>
          </p:cNvSpPr>
          <p:nvPr>
            <p:ph type="title"/>
          </p:nvPr>
        </p:nvSpPr>
        <p:spPr/>
        <p:txBody>
          <a:bodyPr/>
          <a:lstStyle/>
          <a:p>
            <a:pPr algn="ctr" eaLnBrk="1" hangingPunct="1">
              <a:defRPr/>
            </a:pPr>
            <a:r>
              <a:rPr lang="fr-FR" sz="4000" dirty="0" smtClean="0"/>
              <a:t>..des tentes pour les accueillir</a:t>
            </a:r>
            <a:br>
              <a:rPr lang="fr-FR" sz="4000" dirty="0" smtClean="0"/>
            </a:br>
            <a:r>
              <a:rPr lang="fr-FR" sz="4000" dirty="0" smtClean="0"/>
              <a:t>après le confort de…là-bas</a:t>
            </a:r>
          </a:p>
        </p:txBody>
      </p:sp>
      <p:pic>
        <p:nvPicPr>
          <p:cNvPr id="128004" name="Picture 4" descr="exode  village de tentes pour accueillir les pn"/>
          <p:cNvPicPr>
            <a:picLocks noGrp="1" noChangeAspect="1" noChangeArrowheads="1"/>
          </p:cNvPicPr>
          <p:nvPr>
            <p:ph type="body" idx="1"/>
          </p:nvPr>
        </p:nvPicPr>
        <p:blipFill>
          <a:blip r:embed="rId2"/>
          <a:srcRect/>
          <a:stretch>
            <a:fillRect/>
          </a:stretch>
        </p:blipFill>
        <p:spPr>
          <a:xfrm>
            <a:off x="0" y="1557338"/>
            <a:ext cx="8893175" cy="5300662"/>
          </a:xfrm>
          <a:noFill/>
        </p:spPr>
      </p:pic>
      <p:sp>
        <p:nvSpPr>
          <p:cNvPr id="380933" name="Rectangle 5"/>
          <p:cNvSpPr>
            <a:spLocks noChangeArrowheads="1"/>
          </p:cNvSpPr>
          <p:nvPr/>
        </p:nvSpPr>
        <p:spPr bwMode="auto">
          <a:xfrm>
            <a:off x="323850" y="1628775"/>
            <a:ext cx="8569325" cy="6188075"/>
          </a:xfrm>
          <a:prstGeom prst="rect">
            <a:avLst/>
          </a:prstGeom>
          <a:noFill/>
          <a:ln w="9525">
            <a:noFill/>
            <a:miter lim="800000"/>
            <a:headEnd/>
            <a:tailEnd/>
          </a:ln>
          <a:effectLst/>
        </p:spPr>
        <p:txBody>
          <a:bodyPr>
            <a:spAutoFit/>
          </a:bodyPr>
          <a:lstStyle/>
          <a:p>
            <a:pPr algn="l">
              <a:defRPr/>
            </a:pPr>
            <a:r>
              <a:rPr lang="fr-FR" b="0">
                <a:solidFill>
                  <a:srgbClr val="FFFF00"/>
                </a:solidFill>
                <a:effectLst>
                  <a:outerShdw blurRad="38100" dist="38100" dir="2700000" algn="tl">
                    <a:srgbClr val="000000"/>
                  </a:outerShdw>
                </a:effectLst>
              </a:rPr>
              <a:t>Nul n’arrive à comprendre.</a:t>
            </a:r>
          </a:p>
          <a:p>
            <a:pPr algn="l">
              <a:defRPr/>
            </a:pPr>
            <a:endParaRPr lang="fr-FR" b="0">
              <a:effectLst>
                <a:outerShdw blurRad="38100" dist="38100" dir="2700000" algn="tl">
                  <a:srgbClr val="000000"/>
                </a:outerShdw>
              </a:effectLst>
            </a:endParaRPr>
          </a:p>
          <a:p>
            <a:pPr algn="l">
              <a:defRPr/>
            </a:pPr>
            <a:endParaRPr lang="fr-FR" b="0">
              <a:effectLst>
                <a:outerShdw blurRad="38100" dist="38100" dir="2700000" algn="tl">
                  <a:srgbClr val="000000"/>
                </a:outerShdw>
              </a:effectLst>
            </a:endParaRPr>
          </a:p>
          <a:p>
            <a:pPr algn="l">
              <a:defRPr/>
            </a:pPr>
            <a:endParaRPr lang="fr-FR" b="0">
              <a:effectLst>
                <a:outerShdw blurRad="38100" dist="38100" dir="2700000" algn="tl">
                  <a:srgbClr val="000000"/>
                </a:outerShdw>
              </a:effectLst>
            </a:endParaRPr>
          </a:p>
          <a:p>
            <a:pPr algn="l">
              <a:defRPr/>
            </a:pPr>
            <a:endParaRPr lang="fr-FR" b="0">
              <a:effectLst>
                <a:outerShdw blurRad="38100" dist="38100" dir="2700000" algn="tl">
                  <a:srgbClr val="000000"/>
                </a:outerShdw>
              </a:effectLst>
            </a:endParaRPr>
          </a:p>
          <a:p>
            <a:pPr algn="l">
              <a:defRPr/>
            </a:pPr>
            <a:endParaRPr lang="fr-FR" b="0">
              <a:effectLst>
                <a:outerShdw blurRad="38100" dist="38100" dir="2700000" algn="tl">
                  <a:srgbClr val="000000"/>
                </a:outerShdw>
              </a:effectLst>
            </a:endParaRPr>
          </a:p>
          <a:p>
            <a:pPr algn="l">
              <a:defRPr/>
            </a:pPr>
            <a:endParaRPr lang="fr-FR" b="0">
              <a:solidFill>
                <a:srgbClr val="FFFF00"/>
              </a:solidFill>
              <a:effectLst>
                <a:outerShdw blurRad="38100" dist="38100" dir="2700000" algn="tl">
                  <a:srgbClr val="000000"/>
                </a:outerShdw>
              </a:effectLst>
            </a:endParaRPr>
          </a:p>
          <a:p>
            <a:pPr algn="l">
              <a:defRPr/>
            </a:pPr>
            <a:r>
              <a:rPr lang="fr-FR" b="0">
                <a:solidFill>
                  <a:srgbClr val="66FF33"/>
                </a:solidFill>
                <a:effectLst>
                  <a:outerShdw blurRad="38100" dist="38100" dir="2700000" algn="tl">
                    <a:srgbClr val="000000"/>
                  </a:outerShdw>
                </a:effectLst>
              </a:rPr>
              <a:t>Véritable cauchemar</a:t>
            </a:r>
          </a:p>
          <a:p>
            <a:pPr algn="l">
              <a:defRPr/>
            </a:pPr>
            <a:r>
              <a:rPr lang="fr-FR" b="0">
                <a:solidFill>
                  <a:srgbClr val="FFFF00"/>
                </a:solidFill>
                <a:effectLst>
                  <a:outerShdw blurRad="38100" dist="38100" dir="2700000" algn="tl">
                    <a:srgbClr val="000000"/>
                  </a:outerShdw>
                </a:effectLst>
              </a:rPr>
              <a:t>…………………………………………………………………………………….</a:t>
            </a:r>
          </a:p>
        </p:txBody>
      </p:sp>
    </p:spTree>
  </p:cSld>
  <p:clrMapOvr>
    <a:masterClrMapping/>
  </p:clrMapOvr>
  <p:transition advClick="0" advTm="15000">
    <p:push dir="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6"/>
          <p:cNvSpPr>
            <a:spLocks noGrp="1"/>
          </p:cNvSpPr>
          <p:nvPr>
            <p:ph type="sldNum" sz="quarter" idx="12"/>
          </p:nvPr>
        </p:nvSpPr>
        <p:spPr/>
        <p:txBody>
          <a:bodyPr/>
          <a:lstStyle/>
          <a:p>
            <a:pPr>
              <a:defRPr/>
            </a:pPr>
            <a:fld id="{05394915-1634-45D4-90CF-6B64D595A4B3}" type="slidenum">
              <a:rPr lang="ar-DZ"/>
              <a:pPr>
                <a:defRPr/>
              </a:pPr>
              <a:t>124</a:t>
            </a:fld>
            <a:endParaRPr lang="fr-FR"/>
          </a:p>
        </p:txBody>
      </p:sp>
      <p:sp>
        <p:nvSpPr>
          <p:cNvPr id="269315" name="Rectangle 3"/>
          <p:cNvSpPr>
            <a:spLocks noGrp="1" noChangeArrowheads="1"/>
          </p:cNvSpPr>
          <p:nvPr>
            <p:ph type="body" sz="half" idx="1"/>
          </p:nvPr>
        </p:nvSpPr>
        <p:spPr>
          <a:xfrm>
            <a:off x="468313" y="2060575"/>
            <a:ext cx="4038600" cy="4114800"/>
          </a:xfrm>
        </p:spPr>
        <p:txBody>
          <a:bodyPr/>
          <a:lstStyle/>
          <a:p>
            <a:pPr eaLnBrk="1" hangingPunct="1">
              <a:defRPr/>
            </a:pPr>
            <a:endParaRPr lang="fr-FR" smtClean="0"/>
          </a:p>
          <a:p>
            <a:pPr eaLnBrk="1" hangingPunct="1">
              <a:defRPr/>
            </a:pPr>
            <a:endParaRPr lang="fr-FR" smtClean="0"/>
          </a:p>
        </p:txBody>
      </p:sp>
      <p:pic>
        <p:nvPicPr>
          <p:cNvPr id="129028" name="Picture 8" descr="algerie_indep"/>
          <p:cNvPicPr>
            <a:picLocks noGrp="1" noChangeAspect="1" noChangeArrowheads="1"/>
          </p:cNvPicPr>
          <p:nvPr>
            <p:ph type="body" sz="half" idx="2"/>
          </p:nvPr>
        </p:nvPicPr>
        <p:blipFill>
          <a:blip r:embed="rId2"/>
          <a:srcRect/>
          <a:stretch>
            <a:fillRect/>
          </a:stretch>
        </p:blipFill>
        <p:spPr>
          <a:xfrm>
            <a:off x="468313" y="1241425"/>
            <a:ext cx="4900612" cy="5616575"/>
          </a:xfrm>
          <a:noFill/>
        </p:spPr>
      </p:pic>
      <p:sp>
        <p:nvSpPr>
          <p:cNvPr id="269322" name="Rectangle 10"/>
          <p:cNvSpPr>
            <a:spLocks noChangeArrowheads="1"/>
          </p:cNvSpPr>
          <p:nvPr/>
        </p:nvSpPr>
        <p:spPr bwMode="auto">
          <a:xfrm>
            <a:off x="5292725" y="2420938"/>
            <a:ext cx="4572000" cy="1187450"/>
          </a:xfrm>
          <a:prstGeom prst="rect">
            <a:avLst/>
          </a:prstGeom>
          <a:noFill/>
          <a:ln w="9525">
            <a:noFill/>
            <a:miter lim="800000"/>
            <a:headEnd/>
            <a:tailEnd/>
          </a:ln>
          <a:effectLst/>
        </p:spPr>
        <p:txBody>
          <a:bodyPr>
            <a:spAutoFit/>
          </a:bodyPr>
          <a:lstStyle/>
          <a:p>
            <a:pPr algn="l">
              <a:defRPr/>
            </a:pPr>
            <a:r>
              <a:rPr lang="fr-FR" sz="2400" i="1">
                <a:effectLst>
                  <a:outerShdw blurRad="38100" dist="38100" dir="2700000" algn="tl">
                    <a:srgbClr val="000000"/>
                  </a:outerShdw>
                </a:effectLst>
                <a:latin typeface="Tahoma" pitchFamily="34" charset="0"/>
              </a:rPr>
              <a:t>L’ALN + FLN défilent  </a:t>
            </a:r>
          </a:p>
          <a:p>
            <a:pPr algn="l">
              <a:defRPr/>
            </a:pPr>
            <a:r>
              <a:rPr lang="fr-FR" sz="2400" i="1">
                <a:effectLst>
                  <a:outerShdw blurRad="38100" dist="38100" dir="2700000" algn="tl">
                    <a:srgbClr val="000000"/>
                  </a:outerShdw>
                </a:effectLst>
                <a:latin typeface="Tahoma" pitchFamily="34" charset="0"/>
              </a:rPr>
              <a:t>           </a:t>
            </a:r>
            <a:r>
              <a:rPr lang="fr-FR" sz="2400" i="1">
                <a:effectLst>
                  <a:outerShdw blurRad="38100" dist="38100" dir="2700000" algn="tl">
                    <a:srgbClr val="000000"/>
                  </a:outerShdw>
                </a:effectLst>
                <a:latin typeface="Tahoma" pitchFamily="34" charset="0"/>
                <a:sym typeface="Wingdings" pitchFamily="2" charset="2"/>
              </a:rPr>
              <a:t></a:t>
            </a:r>
            <a:r>
              <a:rPr lang="fr-FR" sz="2400" i="1">
                <a:effectLst>
                  <a:outerShdw blurRad="38100" dist="38100" dir="2700000" algn="tl">
                    <a:srgbClr val="000000"/>
                  </a:outerShdw>
                </a:effectLst>
                <a:latin typeface="Tahoma" pitchFamily="34" charset="0"/>
              </a:rPr>
              <a:t>    en ville</a:t>
            </a:r>
          </a:p>
          <a:p>
            <a:pPr algn="l">
              <a:defRPr/>
            </a:pPr>
            <a:endParaRPr lang="fr-FR" sz="2400" i="1">
              <a:effectLst>
                <a:outerShdw blurRad="38100" dist="38100" dir="2700000" algn="tl">
                  <a:srgbClr val="000000"/>
                </a:outerShdw>
              </a:effectLst>
              <a:latin typeface="Tahoma" pitchFamily="34" charset="0"/>
            </a:endParaRPr>
          </a:p>
        </p:txBody>
      </p:sp>
      <p:sp>
        <p:nvSpPr>
          <p:cNvPr id="269323" name="Rectangle 11"/>
          <p:cNvSpPr>
            <a:spLocks noChangeArrowheads="1"/>
          </p:cNvSpPr>
          <p:nvPr/>
        </p:nvSpPr>
        <p:spPr bwMode="auto">
          <a:xfrm>
            <a:off x="5580063" y="3625850"/>
            <a:ext cx="3240087" cy="1187450"/>
          </a:xfrm>
          <a:prstGeom prst="rect">
            <a:avLst/>
          </a:prstGeom>
          <a:noFill/>
          <a:ln w="9525">
            <a:noFill/>
            <a:miter lim="800000"/>
            <a:headEnd/>
            <a:tailEnd/>
          </a:ln>
          <a:effectLst/>
        </p:spPr>
        <p:txBody>
          <a:bodyPr>
            <a:spAutoFit/>
          </a:bodyPr>
          <a:lstStyle/>
          <a:p>
            <a:pPr>
              <a:defRPr/>
            </a:pPr>
            <a:r>
              <a:rPr lang="fr-FR" sz="2400" i="1">
                <a:solidFill>
                  <a:srgbClr val="A50021"/>
                </a:solidFill>
                <a:effectLst>
                  <a:outerShdw blurRad="38100" dist="38100" dir="2700000" algn="tl">
                    <a:srgbClr val="000000"/>
                  </a:outerShdw>
                </a:effectLst>
                <a:latin typeface="Tahoma" pitchFamily="34" charset="0"/>
              </a:rPr>
              <a:t>Les exilés rejoignent  leur famille</a:t>
            </a:r>
          </a:p>
        </p:txBody>
      </p:sp>
      <p:sp>
        <p:nvSpPr>
          <p:cNvPr id="269324" name="Rectangle 12"/>
          <p:cNvSpPr>
            <a:spLocks noChangeArrowheads="1"/>
          </p:cNvSpPr>
          <p:nvPr/>
        </p:nvSpPr>
        <p:spPr bwMode="auto">
          <a:xfrm>
            <a:off x="5508625" y="4941888"/>
            <a:ext cx="2962275" cy="1920875"/>
          </a:xfrm>
          <a:prstGeom prst="rect">
            <a:avLst/>
          </a:prstGeom>
          <a:noFill/>
          <a:ln w="9525">
            <a:noFill/>
            <a:miter lim="800000"/>
            <a:headEnd/>
            <a:tailEnd/>
          </a:ln>
          <a:effectLst/>
        </p:spPr>
        <p:txBody>
          <a:bodyPr>
            <a:spAutoFit/>
          </a:bodyPr>
          <a:lstStyle/>
          <a:p>
            <a:pPr algn="l">
              <a:defRPr/>
            </a:pPr>
            <a:r>
              <a:rPr lang="fr-FR" sz="2400" i="1">
                <a:solidFill>
                  <a:srgbClr val="66FF33"/>
                </a:solidFill>
                <a:effectLst>
                  <a:outerShdw blurRad="38100" dist="38100" dir="2700000" algn="tl">
                    <a:srgbClr val="000000"/>
                  </a:outerShdw>
                </a:effectLst>
                <a:latin typeface="Tahoma" pitchFamily="34" charset="0"/>
              </a:rPr>
              <a:t>Le peuple acclame ses héros</a:t>
            </a:r>
          </a:p>
          <a:p>
            <a:pPr algn="l">
              <a:defRPr/>
            </a:pPr>
            <a:r>
              <a:rPr lang="fr-FR" sz="1800" b="0">
                <a:effectLst>
                  <a:outerShdw blurRad="38100" dist="38100" dir="2700000" algn="tl">
                    <a:srgbClr val="000000"/>
                  </a:outerShdw>
                </a:effectLst>
                <a:latin typeface="Tahoma" pitchFamily="34" charset="0"/>
              </a:rPr>
              <a:t>****************************************************************************************</a:t>
            </a:r>
          </a:p>
        </p:txBody>
      </p:sp>
      <p:sp>
        <p:nvSpPr>
          <p:cNvPr id="269326" name="Rectangle 14"/>
          <p:cNvSpPr>
            <a:spLocks noGrp="1" noChangeArrowheads="1"/>
          </p:cNvSpPr>
          <p:nvPr>
            <p:ph type="title"/>
          </p:nvPr>
        </p:nvSpPr>
        <p:spPr/>
        <p:txBody>
          <a:bodyPr/>
          <a:lstStyle/>
          <a:p>
            <a:pPr algn="ctr" eaLnBrk="1" hangingPunct="1">
              <a:defRPr/>
            </a:pPr>
            <a:r>
              <a:rPr lang="fr-FR" sz="4000" smtClean="0"/>
              <a:t>Pendant ce temps là :                 </a:t>
            </a:r>
            <a:r>
              <a:rPr lang="fr-FR" sz="4000" smtClean="0">
                <a:solidFill>
                  <a:srgbClr val="66FF33"/>
                </a:solidFill>
              </a:rPr>
              <a:t>Liesse populaire en Algérie</a:t>
            </a:r>
          </a:p>
        </p:txBody>
      </p:sp>
    </p:spTree>
  </p:cSld>
  <p:clrMapOvr>
    <a:masterClrMapping/>
  </p:clrMapOvr>
  <p:transition advClick="0" advTm="15000">
    <p:push dir="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6"/>
          <p:cNvSpPr>
            <a:spLocks noGrp="1"/>
          </p:cNvSpPr>
          <p:nvPr>
            <p:ph type="sldNum" sz="quarter" idx="12"/>
          </p:nvPr>
        </p:nvSpPr>
        <p:spPr/>
        <p:txBody>
          <a:bodyPr/>
          <a:lstStyle/>
          <a:p>
            <a:pPr>
              <a:defRPr/>
            </a:pPr>
            <a:fld id="{B675C3AE-F869-4CEA-8EB7-1A86790ED5FA}" type="slidenum">
              <a:rPr lang="ar-DZ"/>
              <a:pPr>
                <a:defRPr/>
              </a:pPr>
              <a:t>125</a:t>
            </a:fld>
            <a:endParaRPr lang="fr-FR"/>
          </a:p>
        </p:txBody>
      </p:sp>
      <p:sp>
        <p:nvSpPr>
          <p:cNvPr id="287746" name="Rectangle 2"/>
          <p:cNvSpPr>
            <a:spLocks noGrp="1" noChangeArrowheads="1"/>
          </p:cNvSpPr>
          <p:nvPr>
            <p:ph type="title"/>
          </p:nvPr>
        </p:nvSpPr>
        <p:spPr/>
        <p:txBody>
          <a:bodyPr/>
          <a:lstStyle/>
          <a:p>
            <a:pPr algn="ctr" eaLnBrk="1" hangingPunct="1">
              <a:defRPr/>
            </a:pPr>
            <a:r>
              <a:rPr lang="fr-FR" smtClean="0"/>
              <a:t>Liesse populaire en Algérie</a:t>
            </a:r>
          </a:p>
        </p:txBody>
      </p:sp>
      <p:sp>
        <p:nvSpPr>
          <p:cNvPr id="287749" name="Rectangle 5"/>
          <p:cNvSpPr>
            <a:spLocks noGrp="1" noChangeArrowheads="1"/>
          </p:cNvSpPr>
          <p:nvPr>
            <p:ph type="body" sz="half" idx="2"/>
          </p:nvPr>
        </p:nvSpPr>
        <p:spPr/>
        <p:txBody>
          <a:bodyPr/>
          <a:lstStyle/>
          <a:p>
            <a:pPr eaLnBrk="1" hangingPunct="1">
              <a:lnSpc>
                <a:spcPct val="90000"/>
              </a:lnSpc>
              <a:defRPr/>
            </a:pPr>
            <a:r>
              <a:rPr lang="fr-FR" sz="2400" smtClean="0"/>
              <a:t>Prisonniers libérés</a:t>
            </a:r>
          </a:p>
          <a:p>
            <a:pPr eaLnBrk="1" hangingPunct="1">
              <a:lnSpc>
                <a:spcPct val="90000"/>
              </a:lnSpc>
              <a:defRPr/>
            </a:pPr>
            <a:r>
              <a:rPr lang="fr-FR" sz="2400" smtClean="0"/>
              <a:t>ALN et le FLN défilent en ville</a:t>
            </a:r>
          </a:p>
          <a:p>
            <a:pPr eaLnBrk="1" hangingPunct="1">
              <a:lnSpc>
                <a:spcPct val="90000"/>
              </a:lnSpc>
              <a:defRPr/>
            </a:pPr>
            <a:r>
              <a:rPr lang="fr-FR" sz="2400" smtClean="0"/>
              <a:t>exilés rejoignent leur foyers</a:t>
            </a:r>
          </a:p>
          <a:p>
            <a:pPr eaLnBrk="1" hangingPunct="1">
              <a:lnSpc>
                <a:spcPct val="90000"/>
              </a:lnSpc>
              <a:defRPr/>
            </a:pPr>
            <a:r>
              <a:rPr lang="fr-FR" sz="2400" smtClean="0"/>
              <a:t>hier , unis dans la souffrance, à partir du  19 Mars 62, le peuple uni dans la joie. </a:t>
            </a:r>
          </a:p>
          <a:p>
            <a:pPr eaLnBrk="1" hangingPunct="1">
              <a:lnSpc>
                <a:spcPct val="90000"/>
              </a:lnSpc>
              <a:defRPr/>
            </a:pPr>
            <a:r>
              <a:rPr lang="fr-FR" sz="2400" smtClean="0"/>
              <a:t>…………………………………</a:t>
            </a:r>
          </a:p>
          <a:p>
            <a:pPr eaLnBrk="1" hangingPunct="1">
              <a:lnSpc>
                <a:spcPct val="90000"/>
              </a:lnSpc>
              <a:defRPr/>
            </a:pPr>
            <a:r>
              <a:rPr lang="fr-FR" sz="2400" smtClean="0"/>
              <a:t>………………………………..</a:t>
            </a:r>
          </a:p>
        </p:txBody>
      </p:sp>
      <p:pic>
        <p:nvPicPr>
          <p:cNvPr id="130053" name="Picture 6" descr="algerie_indep"/>
          <p:cNvPicPr>
            <a:picLocks noGrp="1" noChangeAspect="1" noChangeArrowheads="1"/>
          </p:cNvPicPr>
          <p:nvPr>
            <p:ph type="body" sz="half" idx="1"/>
          </p:nvPr>
        </p:nvPicPr>
        <p:blipFill>
          <a:blip r:embed="rId2"/>
          <a:srcRect/>
          <a:stretch>
            <a:fillRect/>
          </a:stretch>
        </p:blipFill>
        <p:spPr>
          <a:xfrm>
            <a:off x="0" y="1484313"/>
            <a:ext cx="9144000" cy="5373687"/>
          </a:xfrm>
          <a:noFill/>
        </p:spPr>
      </p:pic>
      <p:sp>
        <p:nvSpPr>
          <p:cNvPr id="287753" name="Rectangle 9"/>
          <p:cNvSpPr>
            <a:spLocks noChangeArrowheads="1"/>
          </p:cNvSpPr>
          <p:nvPr/>
        </p:nvSpPr>
        <p:spPr bwMode="auto">
          <a:xfrm>
            <a:off x="0" y="3068638"/>
            <a:ext cx="9144000" cy="3749675"/>
          </a:xfrm>
          <a:prstGeom prst="rect">
            <a:avLst/>
          </a:prstGeom>
          <a:noFill/>
          <a:ln w="9525">
            <a:noFill/>
            <a:miter lim="800000"/>
            <a:headEnd/>
            <a:tailEnd/>
          </a:ln>
          <a:effectLst/>
        </p:spPr>
        <p:txBody>
          <a:bodyPr>
            <a:spAutoFit/>
          </a:bodyPr>
          <a:lstStyle/>
          <a:p>
            <a:pPr algn="l">
              <a:defRPr/>
            </a:pPr>
            <a:r>
              <a:rPr lang="fr-FR" b="0">
                <a:solidFill>
                  <a:srgbClr val="000066"/>
                </a:solidFill>
                <a:effectLst>
                  <a:outerShdw blurRad="38100" dist="38100" dir="2700000" algn="tl">
                    <a:srgbClr val="000000"/>
                  </a:outerShdw>
                </a:effectLst>
              </a:rPr>
              <a:t>Prisonniers libérés</a:t>
            </a:r>
          </a:p>
          <a:p>
            <a:pPr algn="l">
              <a:defRPr/>
            </a:pPr>
            <a:r>
              <a:rPr lang="fr-FR" b="0">
                <a:solidFill>
                  <a:srgbClr val="000066"/>
                </a:solidFill>
                <a:effectLst>
                  <a:outerShdw blurRad="38100" dist="38100" dir="2700000" algn="tl">
                    <a:srgbClr val="000000"/>
                  </a:outerShdw>
                </a:effectLst>
              </a:rPr>
              <a:t>ALN et le FLN défilent en ville</a:t>
            </a:r>
          </a:p>
          <a:p>
            <a:pPr algn="l">
              <a:defRPr/>
            </a:pPr>
            <a:r>
              <a:rPr lang="fr-FR" b="0">
                <a:solidFill>
                  <a:srgbClr val="000066"/>
                </a:solidFill>
                <a:effectLst>
                  <a:outerShdw blurRad="38100" dist="38100" dir="2700000" algn="tl">
                    <a:srgbClr val="000000"/>
                  </a:outerShdw>
                </a:effectLst>
              </a:rPr>
              <a:t>exilés rejoignent leur foyers</a:t>
            </a:r>
          </a:p>
          <a:p>
            <a:pPr algn="l">
              <a:defRPr/>
            </a:pPr>
            <a:r>
              <a:rPr lang="fr-FR" b="0">
                <a:solidFill>
                  <a:srgbClr val="000066"/>
                </a:solidFill>
                <a:effectLst>
                  <a:outerShdw blurRad="38100" dist="38100" dir="2700000" algn="tl">
                    <a:srgbClr val="000000"/>
                  </a:outerShdw>
                </a:effectLst>
              </a:rPr>
              <a:t>hier , unis dans la souffrance, à partir du  19 Mars 62, le peuple uni dans la joie.</a:t>
            </a:r>
          </a:p>
        </p:txBody>
      </p:sp>
      <p:pic>
        <p:nvPicPr>
          <p:cNvPr id="130055" name="Picture 10" descr="dedinekedin0762.jpg"/>
          <p:cNvPicPr>
            <a:picLocks noChangeAspect="1" noChangeArrowheads="1"/>
          </p:cNvPicPr>
          <p:nvPr/>
        </p:nvPicPr>
        <p:blipFill>
          <a:blip r:embed="rId3"/>
          <a:srcRect/>
          <a:stretch>
            <a:fillRect/>
          </a:stretch>
        </p:blipFill>
        <p:spPr bwMode="auto">
          <a:xfrm>
            <a:off x="7667625" y="260350"/>
            <a:ext cx="1187450" cy="1268413"/>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6DD94BDF-D8D9-4667-A2E5-36B50EDA50A2}" type="slidenum">
              <a:rPr lang="ar-DZ"/>
              <a:pPr>
                <a:defRPr/>
              </a:pPr>
              <a:t>126</a:t>
            </a:fld>
            <a:endParaRPr lang="fr-FR"/>
          </a:p>
        </p:txBody>
      </p:sp>
      <p:sp>
        <p:nvSpPr>
          <p:cNvPr id="271362" name="Rectangle 2"/>
          <p:cNvSpPr>
            <a:spLocks noGrp="1" noChangeArrowheads="1"/>
          </p:cNvSpPr>
          <p:nvPr>
            <p:ph type="title"/>
          </p:nvPr>
        </p:nvSpPr>
        <p:spPr/>
        <p:txBody>
          <a:bodyPr/>
          <a:lstStyle/>
          <a:p>
            <a:pPr algn="ctr" eaLnBrk="1" hangingPunct="1">
              <a:defRPr/>
            </a:pPr>
            <a:r>
              <a:rPr lang="fr-FR" sz="4000" smtClean="0"/>
              <a:t>Nul ne peut retenir les </a:t>
            </a:r>
            <a:br>
              <a:rPr lang="fr-FR" sz="4000" smtClean="0"/>
            </a:br>
            <a:r>
              <a:rPr lang="fr-FR" sz="4000" smtClean="0"/>
              <a:t>larmes à l’arrivée des vagues de Moudjahidine</a:t>
            </a:r>
          </a:p>
        </p:txBody>
      </p:sp>
      <p:pic>
        <p:nvPicPr>
          <p:cNvPr id="131076" name="Picture 4" descr="algerie_GuerreAlgerieLesFemmes"/>
          <p:cNvPicPr>
            <a:picLocks noGrp="1" noChangeAspect="1" noChangeArrowheads="1"/>
          </p:cNvPicPr>
          <p:nvPr>
            <p:ph type="body" idx="1"/>
          </p:nvPr>
        </p:nvPicPr>
        <p:blipFill>
          <a:blip r:embed="rId2"/>
          <a:srcRect/>
          <a:stretch>
            <a:fillRect/>
          </a:stretch>
        </p:blipFill>
        <p:spPr>
          <a:xfrm>
            <a:off x="0" y="1773238"/>
            <a:ext cx="9144000" cy="5084762"/>
          </a:xfrm>
          <a:noFill/>
        </p:spPr>
      </p:pic>
    </p:spTree>
  </p:cSld>
  <p:clrMapOvr>
    <a:masterClrMapping/>
  </p:clrMapOvr>
  <p:transition advClick="0" advTm="15000">
    <p:push dir="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6"/>
          <p:cNvSpPr>
            <a:spLocks noGrp="1"/>
          </p:cNvSpPr>
          <p:nvPr>
            <p:ph type="sldNum" sz="quarter" idx="12"/>
          </p:nvPr>
        </p:nvSpPr>
        <p:spPr/>
        <p:txBody>
          <a:bodyPr/>
          <a:lstStyle/>
          <a:p>
            <a:pPr>
              <a:defRPr/>
            </a:pPr>
            <a:fld id="{856617DF-74AE-44B3-8DD1-75C2FC5E30B1}" type="slidenum">
              <a:rPr lang="ar-DZ"/>
              <a:pPr>
                <a:defRPr/>
              </a:pPr>
              <a:t>127</a:t>
            </a:fld>
            <a:endParaRPr lang="fr-FR"/>
          </a:p>
        </p:txBody>
      </p:sp>
      <p:sp>
        <p:nvSpPr>
          <p:cNvPr id="272386" name="Rectangle 2"/>
          <p:cNvSpPr>
            <a:spLocks noGrp="1" noChangeArrowheads="1"/>
          </p:cNvSpPr>
          <p:nvPr>
            <p:ph type="title"/>
          </p:nvPr>
        </p:nvSpPr>
        <p:spPr/>
        <p:txBody>
          <a:bodyPr/>
          <a:lstStyle/>
          <a:p>
            <a:pPr algn="ctr" eaLnBrk="1" hangingPunct="1">
              <a:defRPr/>
            </a:pPr>
            <a:r>
              <a:rPr lang="fr-FR" sz="4000" smtClean="0"/>
              <a:t>Comment décrire ces merveilleuses journées ?</a:t>
            </a:r>
          </a:p>
        </p:txBody>
      </p:sp>
      <p:pic>
        <p:nvPicPr>
          <p:cNvPr id="132100" name="Picture 4" descr="ALGERIE8indepedance3"/>
          <p:cNvPicPr>
            <a:picLocks noGrp="1" noChangeAspect="1" noChangeArrowheads="1"/>
          </p:cNvPicPr>
          <p:nvPr>
            <p:ph type="body" sz="half" idx="1"/>
          </p:nvPr>
        </p:nvPicPr>
        <p:blipFill>
          <a:blip r:embed="rId2"/>
          <a:srcRect/>
          <a:stretch>
            <a:fillRect/>
          </a:stretch>
        </p:blipFill>
        <p:spPr>
          <a:xfrm>
            <a:off x="611188" y="1557338"/>
            <a:ext cx="4392612" cy="4679950"/>
          </a:xfrm>
          <a:noFill/>
        </p:spPr>
      </p:pic>
      <p:sp>
        <p:nvSpPr>
          <p:cNvPr id="272389" name="Rectangle 5"/>
          <p:cNvSpPr>
            <a:spLocks noGrp="1" noChangeArrowheads="1"/>
          </p:cNvSpPr>
          <p:nvPr>
            <p:ph type="body" sz="half" idx="2"/>
          </p:nvPr>
        </p:nvSpPr>
        <p:spPr/>
        <p:txBody>
          <a:bodyPr/>
          <a:lstStyle/>
          <a:p>
            <a:pPr eaLnBrk="1" hangingPunct="1">
              <a:lnSpc>
                <a:spcPct val="80000"/>
              </a:lnSpc>
              <a:defRPr/>
            </a:pPr>
            <a:r>
              <a:rPr lang="fr-FR" sz="2400" b="1" smtClean="0"/>
              <a:t>Aucun écrivain ou poète , fusse-t-il le plus célèbre , ne pourra traduire ces moment de liesse.</a:t>
            </a:r>
          </a:p>
          <a:p>
            <a:pPr eaLnBrk="1" hangingPunct="1">
              <a:lnSpc>
                <a:spcPct val="80000"/>
              </a:lnSpc>
              <a:defRPr/>
            </a:pPr>
            <a:r>
              <a:rPr lang="fr-FR" sz="2400" b="1" smtClean="0"/>
              <a:t>Le peuple qui a tant sacrifié.</a:t>
            </a:r>
          </a:p>
          <a:p>
            <a:pPr eaLnBrk="1" hangingPunct="1">
              <a:lnSpc>
                <a:spcPct val="80000"/>
              </a:lnSpc>
              <a:defRPr/>
            </a:pPr>
            <a:r>
              <a:rPr lang="fr-FR" sz="2400" b="1" smtClean="0"/>
              <a:t>Sacrifier même sa chair pour </a:t>
            </a:r>
            <a:r>
              <a:rPr lang="fr-FR" sz="2400" b="1" smtClean="0">
                <a:solidFill>
                  <a:srgbClr val="66FF33"/>
                </a:solidFill>
              </a:rPr>
              <a:t>arracher son indépendance</a:t>
            </a:r>
          </a:p>
          <a:p>
            <a:pPr eaLnBrk="1" hangingPunct="1">
              <a:lnSpc>
                <a:spcPct val="80000"/>
              </a:lnSpc>
              <a:defRPr/>
            </a:pPr>
            <a:r>
              <a:rPr lang="fr-FR" sz="2400" smtClean="0"/>
              <a:t>**************************************************</a:t>
            </a:r>
          </a:p>
        </p:txBody>
      </p:sp>
    </p:spTree>
  </p:cSld>
  <p:clrMapOvr>
    <a:masterClrMapping/>
  </p:clrMapOvr>
  <p:transition advClick="0" advTm="15000">
    <p:push dir="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Espace réservé du numéro de diapositive 6"/>
          <p:cNvSpPr>
            <a:spLocks noGrp="1"/>
          </p:cNvSpPr>
          <p:nvPr>
            <p:ph type="sldNum" sz="quarter" idx="12"/>
          </p:nvPr>
        </p:nvSpPr>
        <p:spPr/>
        <p:txBody>
          <a:bodyPr/>
          <a:lstStyle/>
          <a:p>
            <a:pPr>
              <a:defRPr/>
            </a:pPr>
            <a:fld id="{16C6AD68-9DC3-4C77-8E00-A7DE44CCB044}" type="slidenum">
              <a:rPr lang="ar-DZ"/>
              <a:pPr>
                <a:defRPr/>
              </a:pPr>
              <a:t>128</a:t>
            </a:fld>
            <a:endParaRPr lang="fr-FR"/>
          </a:p>
        </p:txBody>
      </p:sp>
      <p:sp>
        <p:nvSpPr>
          <p:cNvPr id="228354" name="Rectangle 2"/>
          <p:cNvSpPr>
            <a:spLocks noGrp="1" noChangeArrowheads="1"/>
          </p:cNvSpPr>
          <p:nvPr>
            <p:ph type="title"/>
          </p:nvPr>
        </p:nvSpPr>
        <p:spPr/>
        <p:txBody>
          <a:bodyPr/>
          <a:lstStyle/>
          <a:p>
            <a:pPr algn="ctr" eaLnBrk="1" hangingPunct="1">
              <a:defRPr/>
            </a:pPr>
            <a:r>
              <a:rPr lang="fr-FR" sz="3600" b="1" i="1" smtClean="0">
                <a:solidFill>
                  <a:srgbClr val="BE0815"/>
                </a:solidFill>
                <a:latin typeface="Comic Sans MS" pitchFamily="66" charset="0"/>
              </a:rPr>
              <a:t>L’Algérien a consenti un lourd sacrifice, un territoire arrosé avec le sang d’1.5 million de martyrs</a:t>
            </a:r>
          </a:p>
        </p:txBody>
      </p:sp>
      <p:pic>
        <p:nvPicPr>
          <p:cNvPr id="133124" name="Picture 4" descr="algerie_memoire"/>
          <p:cNvPicPr>
            <a:picLocks noGrp="1" noChangeAspect="1" noChangeArrowheads="1"/>
          </p:cNvPicPr>
          <p:nvPr>
            <p:ph type="body" sz="half" idx="1"/>
          </p:nvPr>
        </p:nvPicPr>
        <p:blipFill>
          <a:blip r:embed="rId2"/>
          <a:srcRect/>
          <a:stretch>
            <a:fillRect/>
          </a:stretch>
        </p:blipFill>
        <p:spPr>
          <a:xfrm>
            <a:off x="0" y="1916113"/>
            <a:ext cx="5003800" cy="4941887"/>
          </a:xfrm>
          <a:noFill/>
        </p:spPr>
      </p:pic>
      <p:sp>
        <p:nvSpPr>
          <p:cNvPr id="228357" name="Rectangle 5"/>
          <p:cNvSpPr>
            <a:spLocks noGrp="1" noChangeArrowheads="1"/>
          </p:cNvSpPr>
          <p:nvPr>
            <p:ph type="body" sz="half" idx="2"/>
          </p:nvPr>
        </p:nvSpPr>
        <p:spPr>
          <a:xfrm>
            <a:off x="4648200" y="1905000"/>
            <a:ext cx="4038600" cy="4953000"/>
          </a:xfrm>
        </p:spPr>
        <p:txBody>
          <a:bodyPr/>
          <a:lstStyle/>
          <a:p>
            <a:pPr eaLnBrk="1" hangingPunct="1">
              <a:lnSpc>
                <a:spcPct val="80000"/>
              </a:lnSpc>
              <a:defRPr/>
            </a:pPr>
            <a:r>
              <a:rPr lang="fr-FR" sz="2400" smtClean="0"/>
              <a:t>Chaque grain de sable  de cette terre a son histoire</a:t>
            </a:r>
          </a:p>
          <a:p>
            <a:pPr eaLnBrk="1" hangingPunct="1">
              <a:lnSpc>
                <a:spcPct val="80000"/>
              </a:lnSpc>
              <a:defRPr/>
            </a:pPr>
            <a:r>
              <a:rPr lang="fr-FR" sz="2400" smtClean="0"/>
              <a:t>Chaque citoyen a été concerné </a:t>
            </a:r>
          </a:p>
          <a:p>
            <a:pPr eaLnBrk="1" hangingPunct="1">
              <a:lnSpc>
                <a:spcPct val="80000"/>
              </a:lnSpc>
              <a:defRPr/>
            </a:pPr>
            <a:r>
              <a:rPr lang="fr-FR" sz="2400" smtClean="0"/>
              <a:t>chaque famille a été touchée  dans son amour propre.</a:t>
            </a:r>
          </a:p>
          <a:p>
            <a:pPr eaLnBrk="1" hangingPunct="1">
              <a:lnSpc>
                <a:spcPct val="80000"/>
              </a:lnSpc>
              <a:defRPr/>
            </a:pPr>
            <a:r>
              <a:rPr lang="fr-FR" sz="2400" smtClean="0"/>
              <a:t>C’est tout le peuple qui fut victime des atrocités.</a:t>
            </a:r>
          </a:p>
          <a:p>
            <a:pPr eaLnBrk="1" hangingPunct="1">
              <a:lnSpc>
                <a:spcPct val="80000"/>
              </a:lnSpc>
              <a:defRPr/>
            </a:pPr>
            <a:endParaRPr lang="fr-FR" sz="2400" smtClean="0"/>
          </a:p>
          <a:p>
            <a:pPr eaLnBrk="1" hangingPunct="1">
              <a:lnSpc>
                <a:spcPct val="80000"/>
              </a:lnSpc>
              <a:defRPr/>
            </a:pPr>
            <a:r>
              <a:rPr lang="fr-FR" sz="1600" smtClean="0"/>
              <a:t>***************************************************************************……………………………………………………………………………………</a:t>
            </a:r>
          </a:p>
        </p:txBody>
      </p:sp>
    </p:spTree>
  </p:cSld>
  <p:clrMapOvr>
    <a:masterClrMapping/>
  </p:clrMapOvr>
  <p:transition advClick="0" advTm="15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28354"/>
                                        </p:tgtEl>
                                        <p:attrNameLst>
                                          <p:attrName>style.visibility</p:attrName>
                                        </p:attrNameLst>
                                      </p:cBhvr>
                                      <p:to>
                                        <p:strVal val="visible"/>
                                      </p:to>
                                    </p:set>
                                    <p:animEffect transition="in" filter="fade">
                                      <p:cBhvr>
                                        <p:cTn id="7" dur="800" decel="100000"/>
                                        <p:tgtEl>
                                          <p:spTgt spid="228354"/>
                                        </p:tgtEl>
                                      </p:cBhvr>
                                    </p:animEffect>
                                    <p:anim calcmode="lin" valueType="num">
                                      <p:cBhvr>
                                        <p:cTn id="8" dur="800" decel="100000" fill="hold"/>
                                        <p:tgtEl>
                                          <p:spTgt spid="228354"/>
                                        </p:tgtEl>
                                        <p:attrNameLst>
                                          <p:attrName>style.rotation</p:attrName>
                                        </p:attrNameLst>
                                      </p:cBhvr>
                                      <p:tavLst>
                                        <p:tav tm="0">
                                          <p:val>
                                            <p:fltVal val="-90"/>
                                          </p:val>
                                        </p:tav>
                                        <p:tav tm="100000">
                                          <p:val>
                                            <p:fltVal val="0"/>
                                          </p:val>
                                        </p:tav>
                                      </p:tavLst>
                                    </p:anim>
                                    <p:anim calcmode="lin" valueType="num">
                                      <p:cBhvr>
                                        <p:cTn id="9" dur="800" decel="100000" fill="hold"/>
                                        <p:tgtEl>
                                          <p:spTgt spid="228354"/>
                                        </p:tgtEl>
                                        <p:attrNameLst>
                                          <p:attrName>ppt_x</p:attrName>
                                        </p:attrNameLst>
                                      </p:cBhvr>
                                      <p:tavLst>
                                        <p:tav tm="0">
                                          <p:val>
                                            <p:strVal val="#ppt_x+0.4"/>
                                          </p:val>
                                        </p:tav>
                                        <p:tav tm="100000">
                                          <p:val>
                                            <p:strVal val="#ppt_x-0.05"/>
                                          </p:val>
                                        </p:tav>
                                      </p:tavLst>
                                    </p:anim>
                                    <p:anim calcmode="lin" valueType="num">
                                      <p:cBhvr>
                                        <p:cTn id="10" dur="800" decel="100000" fill="hold"/>
                                        <p:tgtEl>
                                          <p:spTgt spid="22835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835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835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28357">
                                            <p:txEl>
                                              <p:pRg st="0" end="0"/>
                                            </p:txEl>
                                          </p:spTgt>
                                        </p:tgtEl>
                                        <p:attrNameLst>
                                          <p:attrName>style.visibility</p:attrName>
                                        </p:attrNameLst>
                                      </p:cBhvr>
                                      <p:to>
                                        <p:strVal val="visible"/>
                                      </p:to>
                                    </p:set>
                                    <p:animEffect transition="in" filter="fade">
                                      <p:cBhvr>
                                        <p:cTn id="17" dur="1000"/>
                                        <p:tgtEl>
                                          <p:spTgt spid="228357">
                                            <p:txEl>
                                              <p:pRg st="0" end="0"/>
                                            </p:txEl>
                                          </p:spTgt>
                                        </p:tgtEl>
                                      </p:cBhvr>
                                    </p:animEffect>
                                    <p:anim calcmode="lin" valueType="num">
                                      <p:cBhvr>
                                        <p:cTn id="18" dur="1000" fill="hold"/>
                                        <p:tgtEl>
                                          <p:spTgt spid="22835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2835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28357">
                                            <p:txEl>
                                              <p:pRg st="1" end="1"/>
                                            </p:txEl>
                                          </p:spTgt>
                                        </p:tgtEl>
                                        <p:attrNameLst>
                                          <p:attrName>style.visibility</p:attrName>
                                        </p:attrNameLst>
                                      </p:cBhvr>
                                      <p:to>
                                        <p:strVal val="visible"/>
                                      </p:to>
                                    </p:set>
                                    <p:animEffect transition="in" filter="fade">
                                      <p:cBhvr>
                                        <p:cTn id="24" dur="1000"/>
                                        <p:tgtEl>
                                          <p:spTgt spid="228357">
                                            <p:txEl>
                                              <p:pRg st="1" end="1"/>
                                            </p:txEl>
                                          </p:spTgt>
                                        </p:tgtEl>
                                      </p:cBhvr>
                                    </p:animEffect>
                                    <p:anim calcmode="lin" valueType="num">
                                      <p:cBhvr>
                                        <p:cTn id="25" dur="1000" fill="hold"/>
                                        <p:tgtEl>
                                          <p:spTgt spid="22835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2835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228357">
                                            <p:txEl>
                                              <p:pRg st="2" end="2"/>
                                            </p:txEl>
                                          </p:spTgt>
                                        </p:tgtEl>
                                        <p:attrNameLst>
                                          <p:attrName>style.visibility</p:attrName>
                                        </p:attrNameLst>
                                      </p:cBhvr>
                                      <p:to>
                                        <p:strVal val="visible"/>
                                      </p:to>
                                    </p:set>
                                    <p:animEffect transition="in" filter="fade">
                                      <p:cBhvr>
                                        <p:cTn id="31" dur="1000"/>
                                        <p:tgtEl>
                                          <p:spTgt spid="228357">
                                            <p:txEl>
                                              <p:pRg st="2" end="2"/>
                                            </p:txEl>
                                          </p:spTgt>
                                        </p:tgtEl>
                                      </p:cBhvr>
                                    </p:animEffect>
                                    <p:anim calcmode="lin" valueType="num">
                                      <p:cBhvr>
                                        <p:cTn id="32" dur="1000" fill="hold"/>
                                        <p:tgtEl>
                                          <p:spTgt spid="228357">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2835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228357">
                                            <p:txEl>
                                              <p:pRg st="3" end="3"/>
                                            </p:txEl>
                                          </p:spTgt>
                                        </p:tgtEl>
                                        <p:attrNameLst>
                                          <p:attrName>style.visibility</p:attrName>
                                        </p:attrNameLst>
                                      </p:cBhvr>
                                      <p:to>
                                        <p:strVal val="visible"/>
                                      </p:to>
                                    </p:set>
                                    <p:animEffect transition="in" filter="fade">
                                      <p:cBhvr>
                                        <p:cTn id="38" dur="1000"/>
                                        <p:tgtEl>
                                          <p:spTgt spid="228357">
                                            <p:txEl>
                                              <p:pRg st="3" end="3"/>
                                            </p:txEl>
                                          </p:spTgt>
                                        </p:tgtEl>
                                      </p:cBhvr>
                                    </p:animEffect>
                                    <p:anim calcmode="lin" valueType="num">
                                      <p:cBhvr>
                                        <p:cTn id="39" dur="1000" fill="hold"/>
                                        <p:tgtEl>
                                          <p:spTgt spid="22835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2835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228357">
                                            <p:txEl>
                                              <p:pRg st="5" end="5"/>
                                            </p:txEl>
                                          </p:spTgt>
                                        </p:tgtEl>
                                        <p:attrNameLst>
                                          <p:attrName>style.visibility</p:attrName>
                                        </p:attrNameLst>
                                      </p:cBhvr>
                                      <p:to>
                                        <p:strVal val="visible"/>
                                      </p:to>
                                    </p:set>
                                    <p:animEffect transition="in" filter="fade">
                                      <p:cBhvr>
                                        <p:cTn id="45" dur="1000"/>
                                        <p:tgtEl>
                                          <p:spTgt spid="228357">
                                            <p:txEl>
                                              <p:pRg st="5" end="5"/>
                                            </p:txEl>
                                          </p:spTgt>
                                        </p:tgtEl>
                                      </p:cBhvr>
                                    </p:animEffect>
                                    <p:anim calcmode="lin" valueType="num">
                                      <p:cBhvr>
                                        <p:cTn id="46" dur="1000" fill="hold"/>
                                        <p:tgtEl>
                                          <p:spTgt spid="22835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22835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4" grpId="0"/>
      <p:bldP spid="228357"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6"/>
          <p:cNvSpPr>
            <a:spLocks noGrp="1"/>
          </p:cNvSpPr>
          <p:nvPr>
            <p:ph type="sldNum" sz="quarter" idx="12"/>
          </p:nvPr>
        </p:nvSpPr>
        <p:spPr/>
        <p:txBody>
          <a:bodyPr/>
          <a:lstStyle/>
          <a:p>
            <a:pPr>
              <a:defRPr/>
            </a:pPr>
            <a:fld id="{9A75FE13-6366-468F-8964-301EC4484F9B}" type="slidenum">
              <a:rPr lang="ar-DZ"/>
              <a:pPr>
                <a:defRPr/>
              </a:pPr>
              <a:t>129</a:t>
            </a:fld>
            <a:endParaRPr lang="fr-FR"/>
          </a:p>
        </p:txBody>
      </p:sp>
      <p:sp>
        <p:nvSpPr>
          <p:cNvPr id="198658" name="Rectangle 2"/>
          <p:cNvSpPr>
            <a:spLocks noGrp="1" noChangeArrowheads="1"/>
          </p:cNvSpPr>
          <p:nvPr>
            <p:ph type="title"/>
          </p:nvPr>
        </p:nvSpPr>
        <p:spPr/>
        <p:txBody>
          <a:bodyPr/>
          <a:lstStyle/>
          <a:p>
            <a:pPr algn="ctr" eaLnBrk="1" hangingPunct="1">
              <a:defRPr/>
            </a:pPr>
            <a:r>
              <a:rPr lang="fr-FR" smtClean="0"/>
              <a:t>Malgré la page sanglante</a:t>
            </a:r>
          </a:p>
        </p:txBody>
      </p:sp>
      <p:sp>
        <p:nvSpPr>
          <p:cNvPr id="198659" name="Rectangle 3"/>
          <p:cNvSpPr>
            <a:spLocks noGrp="1" noChangeArrowheads="1"/>
          </p:cNvSpPr>
          <p:nvPr>
            <p:ph type="body" sz="half" idx="1"/>
          </p:nvPr>
        </p:nvSpPr>
        <p:spPr/>
        <p:txBody>
          <a:bodyPr/>
          <a:lstStyle/>
          <a:p>
            <a:pPr eaLnBrk="1" hangingPunct="1">
              <a:defRPr/>
            </a:pPr>
            <a:r>
              <a:rPr lang="fr-FR" sz="2400" smtClean="0">
                <a:solidFill>
                  <a:srgbClr val="000066"/>
                </a:solidFill>
                <a:latin typeface="Comic Sans MS" pitchFamily="66" charset="0"/>
              </a:rPr>
              <a:t>Les PN qui n’ont rien à se reprocher reviennent en masse en  pèlerinage où les amis d’enfance les accueillent avec chaleur</a:t>
            </a:r>
            <a:r>
              <a:rPr lang="fr-FR" sz="2400" smtClean="0">
                <a:solidFill>
                  <a:schemeClr val="hlink"/>
                </a:solidFill>
                <a:latin typeface="Comic Sans MS" pitchFamily="66" charset="0"/>
              </a:rPr>
              <a:t> </a:t>
            </a:r>
          </a:p>
          <a:p>
            <a:pPr eaLnBrk="1" hangingPunct="1">
              <a:defRPr/>
            </a:pPr>
            <a:endParaRPr lang="fr-FR" sz="2400" smtClean="0">
              <a:solidFill>
                <a:schemeClr val="hlink"/>
              </a:solidFill>
              <a:latin typeface="Comic Sans MS" pitchFamily="66" charset="0"/>
            </a:endParaRPr>
          </a:p>
          <a:p>
            <a:pPr eaLnBrk="1" hangingPunct="1">
              <a:defRPr/>
            </a:pPr>
            <a:endParaRPr lang="fr-FR" sz="2400" smtClean="0">
              <a:solidFill>
                <a:schemeClr val="hlink"/>
              </a:solidFill>
              <a:latin typeface="Comic Sans MS" pitchFamily="66" charset="0"/>
            </a:endParaRPr>
          </a:p>
          <a:p>
            <a:pPr eaLnBrk="1" hangingPunct="1">
              <a:defRPr/>
            </a:pPr>
            <a:endParaRPr lang="fr-FR" sz="2400" smtClean="0">
              <a:solidFill>
                <a:schemeClr val="hlink"/>
              </a:solidFill>
              <a:latin typeface="Comic Sans MS" pitchFamily="66" charset="0"/>
            </a:endParaRPr>
          </a:p>
          <a:p>
            <a:pPr eaLnBrk="1" hangingPunct="1">
              <a:defRPr/>
            </a:pPr>
            <a:endParaRPr lang="fr-FR" sz="2400" smtClean="0">
              <a:solidFill>
                <a:schemeClr val="hlink"/>
              </a:solidFill>
              <a:latin typeface="Comic Sans MS" pitchFamily="66" charset="0"/>
            </a:endParaRPr>
          </a:p>
          <a:p>
            <a:pPr eaLnBrk="1" hangingPunct="1">
              <a:defRPr/>
            </a:pPr>
            <a:endParaRPr lang="fr-FR" sz="2400" smtClean="0">
              <a:solidFill>
                <a:schemeClr val="hlink"/>
              </a:solidFill>
              <a:latin typeface="Comic Sans MS" pitchFamily="66" charset="0"/>
            </a:endParaRPr>
          </a:p>
          <a:p>
            <a:pPr eaLnBrk="1" hangingPunct="1">
              <a:defRPr/>
            </a:pPr>
            <a:endParaRPr lang="fr-FR" sz="2400" smtClean="0">
              <a:solidFill>
                <a:schemeClr val="hlink"/>
              </a:solidFill>
              <a:latin typeface="Comic Sans MS" pitchFamily="66" charset="0"/>
            </a:endParaRPr>
          </a:p>
          <a:p>
            <a:pPr eaLnBrk="1" hangingPunct="1">
              <a:defRPr/>
            </a:pPr>
            <a:endParaRPr lang="fr-FR" sz="2400" smtClean="0">
              <a:solidFill>
                <a:schemeClr val="hlink"/>
              </a:solidFill>
              <a:latin typeface="Comic Sans MS" pitchFamily="66" charset="0"/>
            </a:endParaRPr>
          </a:p>
        </p:txBody>
      </p:sp>
      <p:sp>
        <p:nvSpPr>
          <p:cNvPr id="198662" name="Rectangle 6"/>
          <p:cNvSpPr>
            <a:spLocks noGrp="1" noChangeArrowheads="1"/>
          </p:cNvSpPr>
          <p:nvPr>
            <p:ph type="body" sz="half" idx="2"/>
          </p:nvPr>
        </p:nvSpPr>
        <p:spPr/>
        <p:txBody>
          <a:bodyPr/>
          <a:lstStyle/>
          <a:p>
            <a:pPr eaLnBrk="1" hangingPunct="1">
              <a:defRPr/>
            </a:pPr>
            <a:r>
              <a:rPr lang="fr-FR" smtClean="0">
                <a:solidFill>
                  <a:schemeClr val="hlink"/>
                </a:solidFill>
                <a:latin typeface="Comic Sans MS" pitchFamily="66" charset="0"/>
              </a:rPr>
              <a:t>Celui qui fut -hier- traité de tous les mots  , est, en fait un être sublime</a:t>
            </a:r>
          </a:p>
          <a:p>
            <a:pPr eaLnBrk="1" hangingPunct="1">
              <a:defRPr/>
            </a:pPr>
            <a:r>
              <a:rPr lang="fr-FR" smtClean="0">
                <a:solidFill>
                  <a:schemeClr val="hlink"/>
                </a:solidFill>
                <a:latin typeface="Comic Sans MS" pitchFamily="66" charset="0"/>
              </a:rPr>
              <a:t>********************</a:t>
            </a:r>
            <a:r>
              <a:rPr lang="fr-FR" smtClean="0">
                <a:solidFill>
                  <a:srgbClr val="66FF33"/>
                </a:solidFill>
                <a:latin typeface="Comic Sans MS" pitchFamily="66" charset="0"/>
              </a:rPr>
              <a:t>opinion de PN</a:t>
            </a:r>
            <a:r>
              <a:rPr lang="fr-FR" smtClean="0">
                <a:solidFill>
                  <a:schemeClr val="hlink"/>
                </a:solidFill>
                <a:latin typeface="Comic Sans MS" pitchFamily="66" charset="0"/>
              </a:rPr>
              <a:t> **  *********************************</a:t>
            </a:r>
          </a:p>
          <a:p>
            <a:pPr eaLnBrk="1" hangingPunct="1">
              <a:defRPr/>
            </a:pPr>
            <a:endParaRPr lang="fr-FR" smtClean="0">
              <a:solidFill>
                <a:schemeClr val="hlink"/>
              </a:solidFill>
              <a:latin typeface="Comic Sans MS" pitchFamily="66" charset="0"/>
            </a:endParaRPr>
          </a:p>
        </p:txBody>
      </p:sp>
      <p:pic>
        <p:nvPicPr>
          <p:cNvPr id="134150" name="Picture 4" descr="emilerendjasamreetsafille_vignette"/>
          <p:cNvPicPr>
            <a:picLocks noChangeAspect="1" noChangeArrowheads="1"/>
          </p:cNvPicPr>
          <p:nvPr/>
        </p:nvPicPr>
        <p:blipFill>
          <a:blip r:embed="rId2"/>
          <a:srcRect/>
          <a:stretch>
            <a:fillRect/>
          </a:stretch>
        </p:blipFill>
        <p:spPr bwMode="auto">
          <a:xfrm>
            <a:off x="684213" y="4076700"/>
            <a:ext cx="2374900" cy="2087563"/>
          </a:xfrm>
          <a:prstGeom prst="rect">
            <a:avLst/>
          </a:prstGeom>
          <a:noFill/>
          <a:ln w="9525">
            <a:noFill/>
            <a:miter lim="800000"/>
            <a:headEnd/>
            <a:tailEnd/>
          </a:ln>
        </p:spPr>
      </p:pic>
      <p:pic>
        <p:nvPicPr>
          <p:cNvPr id="134151" name="Picture 5" descr="emilesouilahmidounetzaragoci_vignette"/>
          <p:cNvPicPr>
            <a:picLocks noChangeAspect="1" noChangeArrowheads="1"/>
          </p:cNvPicPr>
          <p:nvPr/>
        </p:nvPicPr>
        <p:blipFill>
          <a:blip r:embed="rId3"/>
          <a:srcRect/>
          <a:stretch>
            <a:fillRect/>
          </a:stretch>
        </p:blipFill>
        <p:spPr bwMode="auto">
          <a:xfrm>
            <a:off x="3203575" y="4076700"/>
            <a:ext cx="1608138" cy="2160588"/>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635FAE3D-E5D1-45FF-8605-4B325F4339DA}" type="slidenum">
              <a:rPr lang="ar-DZ"/>
              <a:pPr>
                <a:defRPr/>
              </a:pPr>
              <a:t>13</a:t>
            </a:fld>
            <a:endParaRPr lang="fr-FR"/>
          </a:p>
        </p:txBody>
      </p:sp>
      <p:sp>
        <p:nvSpPr>
          <p:cNvPr id="345090" name="Rectangle 2"/>
          <p:cNvSpPr>
            <a:spLocks noGrp="1" noChangeArrowheads="1"/>
          </p:cNvSpPr>
          <p:nvPr>
            <p:ph type="title"/>
          </p:nvPr>
        </p:nvSpPr>
        <p:spPr/>
        <p:txBody>
          <a:bodyPr/>
          <a:lstStyle/>
          <a:p>
            <a:pPr algn="ctr" eaLnBrk="1" hangingPunct="1">
              <a:defRPr/>
            </a:pPr>
            <a:r>
              <a:rPr lang="fr-FR" smtClean="0"/>
              <a:t>Tout ce beau monde</a:t>
            </a:r>
          </a:p>
        </p:txBody>
      </p:sp>
      <p:sp>
        <p:nvSpPr>
          <p:cNvPr id="345091" name="Rectangle 3"/>
          <p:cNvSpPr>
            <a:spLocks noGrp="1" noChangeArrowheads="1"/>
          </p:cNvSpPr>
          <p:nvPr>
            <p:ph type="body" idx="1"/>
          </p:nvPr>
        </p:nvSpPr>
        <p:spPr/>
        <p:txBody>
          <a:bodyPr/>
          <a:lstStyle/>
          <a:p>
            <a:pPr eaLnBrk="1" hangingPunct="1">
              <a:defRPr/>
            </a:pPr>
            <a:r>
              <a:rPr lang="fr-FR" smtClean="0"/>
              <a:t>A-t-il demandé l’hospitalité pour s’installer sur un territoire appartenant à des autochtones ?</a:t>
            </a:r>
          </a:p>
          <a:p>
            <a:pPr eaLnBrk="1" hangingPunct="1">
              <a:defRPr/>
            </a:pPr>
            <a:r>
              <a:rPr lang="fr-FR" smtClean="0"/>
              <a:t>Est-ce un…bien vacant ?</a:t>
            </a:r>
          </a:p>
          <a:p>
            <a:pPr eaLnBrk="1" hangingPunct="1">
              <a:defRPr/>
            </a:pPr>
            <a:endParaRPr lang="fr-FR" smtClean="0"/>
          </a:p>
          <a:p>
            <a:pPr eaLnBrk="1" hangingPunct="1">
              <a:defRPr/>
            </a:pPr>
            <a:r>
              <a:rPr lang="fr-FR" smtClean="0"/>
              <a:t>L’avenir nous le dira …</a:t>
            </a:r>
          </a:p>
        </p:txBody>
      </p:sp>
    </p:spTree>
  </p:cSld>
  <p:clrMapOvr>
    <a:masterClrMapping/>
  </p:clrMapOvr>
  <p:transition advClick="0" advTm="15000">
    <p:push dir="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F3AFEA34-0555-488B-B8A1-E45225659168}" type="slidenum">
              <a:rPr lang="ar-DZ"/>
              <a:pPr>
                <a:defRPr/>
              </a:pPr>
              <a:t>130</a:t>
            </a:fld>
            <a:endParaRPr lang="fr-FR"/>
          </a:p>
        </p:txBody>
      </p:sp>
      <p:sp>
        <p:nvSpPr>
          <p:cNvPr id="180226" name="Rectangle 2"/>
          <p:cNvSpPr>
            <a:spLocks noGrp="1" noChangeArrowheads="1"/>
          </p:cNvSpPr>
          <p:nvPr>
            <p:ph type="title"/>
          </p:nvPr>
        </p:nvSpPr>
        <p:spPr/>
        <p:txBody>
          <a:bodyPr/>
          <a:lstStyle/>
          <a:p>
            <a:pPr algn="ctr" eaLnBrk="1" hangingPunct="1">
              <a:defRPr/>
            </a:pPr>
            <a:r>
              <a:rPr lang="fr-FR" sz="4000" smtClean="0"/>
              <a:t>Admirables sont les revenants après un demi siècle d’absence :</a:t>
            </a:r>
          </a:p>
        </p:txBody>
      </p:sp>
      <p:sp>
        <p:nvSpPr>
          <p:cNvPr id="180229" name="Rectangle 5"/>
          <p:cNvSpPr>
            <a:spLocks noGrp="1" noChangeArrowheads="1"/>
          </p:cNvSpPr>
          <p:nvPr>
            <p:ph type="body" idx="1"/>
          </p:nvPr>
        </p:nvSpPr>
        <p:spPr>
          <a:xfrm>
            <a:off x="457200" y="1905000"/>
            <a:ext cx="8229600" cy="4953000"/>
          </a:xfrm>
        </p:spPr>
        <p:txBody>
          <a:bodyPr/>
          <a:lstStyle/>
          <a:p>
            <a:pPr eaLnBrk="1" hangingPunct="1">
              <a:lnSpc>
                <a:spcPct val="80000"/>
              </a:lnSpc>
              <a:defRPr/>
            </a:pPr>
            <a:r>
              <a:rPr lang="fr-FR" sz="2800" dirty="0" smtClean="0"/>
              <a:t>Georgette accueillie avec des youyous par les femmes du quartier; </a:t>
            </a:r>
          </a:p>
          <a:p>
            <a:pPr eaLnBrk="1" hangingPunct="1">
              <a:lnSpc>
                <a:spcPct val="80000"/>
              </a:lnSpc>
              <a:defRPr/>
            </a:pPr>
            <a:r>
              <a:rPr lang="fr-FR" sz="2800" dirty="0" smtClean="0"/>
              <a:t>Kamal  accueille François avec des larmes de joie…des tapes au dos…</a:t>
            </a:r>
          </a:p>
          <a:p>
            <a:pPr eaLnBrk="1" hangingPunct="1">
              <a:lnSpc>
                <a:spcPct val="80000"/>
              </a:lnSpc>
              <a:defRPr/>
            </a:pPr>
            <a:r>
              <a:rPr lang="fr-FR" sz="2800" i="1" dirty="0" smtClean="0">
                <a:solidFill>
                  <a:srgbClr val="FFFF00"/>
                </a:solidFill>
              </a:rPr>
              <a:t>Les larmes remplacent les paroles .</a:t>
            </a:r>
          </a:p>
          <a:p>
            <a:pPr eaLnBrk="1" hangingPunct="1">
              <a:lnSpc>
                <a:spcPct val="80000"/>
              </a:lnSpc>
              <a:defRPr/>
            </a:pPr>
            <a:r>
              <a:rPr lang="fr-FR" sz="2800" dirty="0" smtClean="0">
                <a:solidFill>
                  <a:srgbClr val="BE0815"/>
                </a:solidFill>
              </a:rPr>
              <a:t>Il faudrait avoir un cœur bien accroché pour assister à ces retrouvailles où les gens se comprennent à l’</a:t>
            </a:r>
            <a:r>
              <a:rPr lang="fr-FR" sz="2800" dirty="0" err="1" smtClean="0">
                <a:solidFill>
                  <a:srgbClr val="BE0815"/>
                </a:solidFill>
              </a:rPr>
              <a:t>oeil</a:t>
            </a:r>
            <a:r>
              <a:rPr lang="fr-FR" sz="2800" dirty="0" smtClean="0">
                <a:solidFill>
                  <a:srgbClr val="BE0815"/>
                </a:solidFill>
              </a:rPr>
              <a:t>.(lettre d’un PN)</a:t>
            </a:r>
          </a:p>
          <a:p>
            <a:pPr algn="ctr" eaLnBrk="1" hangingPunct="1">
              <a:lnSpc>
                <a:spcPct val="80000"/>
              </a:lnSpc>
              <a:defRPr/>
            </a:pPr>
            <a:r>
              <a:rPr lang="fr-FR" sz="2000" dirty="0" smtClean="0"/>
              <a:t>*.*.*.*.*.*.*.*.*.*.*.*.*.*.*.*.*.*.*.*.*.*.*.*.*. .*           </a:t>
            </a:r>
            <a:r>
              <a:rPr lang="fr-FR" sz="4000" dirty="0" smtClean="0">
                <a:latin typeface="Harlow Solid Italic" pitchFamily="82" charset="0"/>
              </a:rPr>
              <a:t>«L’histoire de la France et de l’Algérie ressemble à celle d’un couple» .</a:t>
            </a:r>
          </a:p>
          <a:p>
            <a:pPr algn="ctr" eaLnBrk="1" hangingPunct="1">
              <a:lnSpc>
                <a:spcPct val="80000"/>
              </a:lnSpc>
              <a:defRPr/>
            </a:pPr>
            <a:r>
              <a:rPr lang="fr-FR" sz="2000" dirty="0" smtClean="0"/>
              <a:t>*.*.*.*.*.*.*.*.*.*.*.*.*.*.*.*.*.*.*.*.*.*.*.</a:t>
            </a:r>
          </a:p>
        </p:txBody>
      </p:sp>
    </p:spTree>
  </p:cSld>
  <p:clrMapOvr>
    <a:masterClrMapping/>
  </p:clrMapOvr>
  <p:transition advClick="0" advTm="15000">
    <p:push dir="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A52601DD-7BC7-482C-877A-6C486A3ED3B9}" type="slidenum">
              <a:rPr lang="ar-DZ"/>
              <a:pPr>
                <a:defRPr/>
              </a:pPr>
              <a:t>131</a:t>
            </a:fld>
            <a:endParaRPr lang="fr-FR"/>
          </a:p>
        </p:txBody>
      </p:sp>
      <p:sp>
        <p:nvSpPr>
          <p:cNvPr id="310274" name="Rectangle 2"/>
          <p:cNvSpPr>
            <a:spLocks noGrp="1" noChangeArrowheads="1"/>
          </p:cNvSpPr>
          <p:nvPr>
            <p:ph type="title"/>
          </p:nvPr>
        </p:nvSpPr>
        <p:spPr/>
        <p:txBody>
          <a:bodyPr/>
          <a:lstStyle/>
          <a:p>
            <a:pPr eaLnBrk="1" hangingPunct="1">
              <a:defRPr/>
            </a:pPr>
            <a:r>
              <a:rPr lang="fr-FR" smtClean="0"/>
              <a:t>  Lettre d’une mamie de 88 ans</a:t>
            </a:r>
          </a:p>
        </p:txBody>
      </p:sp>
      <p:sp>
        <p:nvSpPr>
          <p:cNvPr id="310275" name="Rectangle 3"/>
          <p:cNvSpPr>
            <a:spLocks noGrp="1" noChangeArrowheads="1"/>
          </p:cNvSpPr>
          <p:nvPr>
            <p:ph type="body" idx="1"/>
          </p:nvPr>
        </p:nvSpPr>
        <p:spPr>
          <a:xfrm>
            <a:off x="0" y="1412875"/>
            <a:ext cx="9144000" cy="5445125"/>
          </a:xfrm>
        </p:spPr>
        <p:txBody>
          <a:bodyPr/>
          <a:lstStyle/>
          <a:p>
            <a:pPr eaLnBrk="1" hangingPunct="1">
              <a:lnSpc>
                <a:spcPct val="80000"/>
              </a:lnSpc>
              <a:defRPr/>
            </a:pPr>
            <a:r>
              <a:rPr lang="fr-FR" sz="2400" b="1" smtClean="0">
                <a:latin typeface="Berlin Sans FB Demi" pitchFamily="34" charset="0"/>
              </a:rPr>
              <a:t>Ravie , troublée , confuse …. je redécouvre  ce merveilleux pays d'où nous fûmes arrachés en 1962. </a:t>
            </a:r>
          </a:p>
          <a:p>
            <a:pPr eaLnBrk="1" hangingPunct="1">
              <a:lnSpc>
                <a:spcPct val="80000"/>
              </a:lnSpc>
              <a:defRPr/>
            </a:pPr>
            <a:r>
              <a:rPr lang="fr-FR" sz="2400" b="1" smtClean="0">
                <a:latin typeface="Berlin Sans FB Demi" pitchFamily="34" charset="0"/>
              </a:rPr>
              <a:t>Avec le temps, on mesure le "leurre" de ceux qui étaient sensés nous protéger alors qu'ils nous ont arrachés à cette terre que nous aimons toujours autant. </a:t>
            </a:r>
          </a:p>
          <a:p>
            <a:pPr eaLnBrk="1" hangingPunct="1">
              <a:lnSpc>
                <a:spcPct val="80000"/>
              </a:lnSpc>
              <a:defRPr/>
            </a:pPr>
            <a:r>
              <a:rPr lang="fr-FR" sz="2400" b="1" smtClean="0">
                <a:latin typeface="Berlin Sans FB Demi" pitchFamily="34" charset="0"/>
              </a:rPr>
              <a:t>Notre vie a basculé à cause de l’oas. </a:t>
            </a:r>
          </a:p>
          <a:p>
            <a:pPr eaLnBrk="1" hangingPunct="1">
              <a:lnSpc>
                <a:spcPct val="80000"/>
              </a:lnSpc>
              <a:defRPr/>
            </a:pPr>
            <a:r>
              <a:rPr lang="fr-FR" sz="2400" b="1" smtClean="0">
                <a:latin typeface="Berlin Sans FB Demi" pitchFamily="34" charset="0"/>
              </a:rPr>
              <a:t>Ils nous ont arrachés à l'odeur du Jasmin matinal et les lilas et pourtant , il était dit que nous </a:t>
            </a:r>
            <a:r>
              <a:rPr lang="fr-FR" sz="1800" b="1" smtClean="0">
                <a:latin typeface="Berlin Sans FB Demi" pitchFamily="34" charset="0"/>
              </a:rPr>
              <a:t>devions</a:t>
            </a:r>
            <a:r>
              <a:rPr lang="fr-FR" sz="2400" b="1" smtClean="0">
                <a:latin typeface="Berlin Sans FB Demi" pitchFamily="34" charset="0"/>
              </a:rPr>
              <a:t>  rester et mourir sur cette terre qui nous a vus naître , rester aux côtés des Arabes Musulmans qui étaient , sont et resteront toujours nos frères.</a:t>
            </a:r>
          </a:p>
          <a:p>
            <a:pPr eaLnBrk="1" hangingPunct="1">
              <a:lnSpc>
                <a:spcPct val="80000"/>
              </a:lnSpc>
              <a:defRPr/>
            </a:pPr>
            <a:r>
              <a:rPr lang="fr-FR" sz="2400" b="1" smtClean="0">
                <a:latin typeface="Berlin Sans FB Demi" pitchFamily="34" charset="0"/>
              </a:rPr>
              <a:t>J'ai effectué un pèlerinage dans ma ville natale  et j'avoue que je serai incapable de traduire en mots comment - mon mari et moi - avons été accueillis par les amis d’enfance .</a:t>
            </a:r>
          </a:p>
          <a:p>
            <a:pPr eaLnBrk="1" hangingPunct="1">
              <a:lnSpc>
                <a:spcPct val="80000"/>
              </a:lnSpc>
              <a:defRPr/>
            </a:pPr>
            <a:r>
              <a:rPr lang="fr-FR" sz="2400" b="1" smtClean="0">
                <a:latin typeface="Berlin Sans FB Demi" pitchFamily="34" charset="0"/>
              </a:rPr>
              <a:t>Les larmes me reviennent quand je pense à la chaleur de l'accueil …les youyous résonnent toujours dans ma tête ...</a:t>
            </a:r>
          </a:p>
          <a:p>
            <a:pPr eaLnBrk="1" hangingPunct="1">
              <a:lnSpc>
                <a:spcPct val="80000"/>
              </a:lnSpc>
              <a:defRPr/>
            </a:pPr>
            <a:r>
              <a:rPr lang="fr-FR" sz="1800" smtClean="0">
                <a:latin typeface="Verdana" pitchFamily="34" charset="0"/>
              </a:rPr>
              <a:t>Geneviève le : 09 Mai 2010   …………………………………………………………………. ………………………………………………………………………………………………………………….</a:t>
            </a:r>
          </a:p>
        </p:txBody>
      </p:sp>
    </p:spTree>
  </p:cSld>
  <p:clrMapOvr>
    <a:masterClrMapping/>
  </p:clrMapOvr>
  <p:transition advClick="0" advTm="15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10274"/>
                                        </p:tgtEl>
                                        <p:attrNameLst>
                                          <p:attrName>style.visibility</p:attrName>
                                        </p:attrNameLst>
                                      </p:cBhvr>
                                      <p:to>
                                        <p:strVal val="visible"/>
                                      </p:to>
                                    </p:set>
                                    <p:anim calcmode="lin" valueType="num">
                                      <p:cBhvr>
                                        <p:cTn id="7" dur="500" fill="hold"/>
                                        <p:tgtEl>
                                          <p:spTgt spid="310274"/>
                                        </p:tgtEl>
                                        <p:attrNameLst>
                                          <p:attrName>ppt_w</p:attrName>
                                        </p:attrNameLst>
                                      </p:cBhvr>
                                      <p:tavLst>
                                        <p:tav tm="0">
                                          <p:val>
                                            <p:fltVal val="0"/>
                                          </p:val>
                                        </p:tav>
                                        <p:tav tm="100000">
                                          <p:val>
                                            <p:strVal val="#ppt_w"/>
                                          </p:val>
                                        </p:tav>
                                      </p:tavLst>
                                    </p:anim>
                                    <p:anim calcmode="lin" valueType="num">
                                      <p:cBhvr>
                                        <p:cTn id="8" dur="500" fill="hold"/>
                                        <p:tgtEl>
                                          <p:spTgt spid="310274"/>
                                        </p:tgtEl>
                                        <p:attrNameLst>
                                          <p:attrName>ppt_h</p:attrName>
                                        </p:attrNameLst>
                                      </p:cBhvr>
                                      <p:tavLst>
                                        <p:tav tm="0">
                                          <p:val>
                                            <p:fltVal val="0"/>
                                          </p:val>
                                        </p:tav>
                                        <p:tav tm="100000">
                                          <p:val>
                                            <p:strVal val="#ppt_h"/>
                                          </p:val>
                                        </p:tav>
                                      </p:tavLst>
                                    </p:anim>
                                    <p:anim calcmode="lin" valueType="num">
                                      <p:cBhvr>
                                        <p:cTn id="9" dur="500" fill="hold"/>
                                        <p:tgtEl>
                                          <p:spTgt spid="310274"/>
                                        </p:tgtEl>
                                        <p:attrNameLst>
                                          <p:attrName>style.rotation</p:attrName>
                                        </p:attrNameLst>
                                      </p:cBhvr>
                                      <p:tavLst>
                                        <p:tav tm="0">
                                          <p:val>
                                            <p:fltVal val="360"/>
                                          </p:val>
                                        </p:tav>
                                        <p:tav tm="100000">
                                          <p:val>
                                            <p:fltVal val="0"/>
                                          </p:val>
                                        </p:tav>
                                      </p:tavLst>
                                    </p:anim>
                                    <p:animEffect transition="in" filter="fade">
                                      <p:cBhvr>
                                        <p:cTn id="10" dur="500"/>
                                        <p:tgtEl>
                                          <p:spTgt spid="310274"/>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310275">
                                            <p:txEl>
                                              <p:pRg st="0" end="0"/>
                                            </p:txEl>
                                          </p:spTgt>
                                        </p:tgtEl>
                                        <p:attrNameLst>
                                          <p:attrName>style.visibility</p:attrName>
                                        </p:attrNameLst>
                                      </p:cBhvr>
                                      <p:to>
                                        <p:strVal val="visible"/>
                                      </p:to>
                                    </p:set>
                                    <p:anim calcmode="lin" valueType="num">
                                      <p:cBhvr>
                                        <p:cTn id="15" dur="500" fill="hold"/>
                                        <p:tgtEl>
                                          <p:spTgt spid="31027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10275">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10275">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1027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310275">
                                            <p:txEl>
                                              <p:pRg st="1" end="1"/>
                                            </p:txEl>
                                          </p:spTgt>
                                        </p:tgtEl>
                                        <p:attrNameLst>
                                          <p:attrName>style.visibility</p:attrName>
                                        </p:attrNameLst>
                                      </p:cBhvr>
                                      <p:to>
                                        <p:strVal val="visible"/>
                                      </p:to>
                                    </p:set>
                                    <p:anim calcmode="lin" valueType="num">
                                      <p:cBhvr>
                                        <p:cTn id="23" dur="500" fill="hold"/>
                                        <p:tgtEl>
                                          <p:spTgt spid="310275">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10275">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310275">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31027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310275">
                                            <p:txEl>
                                              <p:pRg st="2" end="2"/>
                                            </p:txEl>
                                          </p:spTgt>
                                        </p:tgtEl>
                                        <p:attrNameLst>
                                          <p:attrName>style.visibility</p:attrName>
                                        </p:attrNameLst>
                                      </p:cBhvr>
                                      <p:to>
                                        <p:strVal val="visible"/>
                                      </p:to>
                                    </p:set>
                                    <p:anim calcmode="lin" valueType="num">
                                      <p:cBhvr>
                                        <p:cTn id="31" dur="500" fill="hold"/>
                                        <p:tgtEl>
                                          <p:spTgt spid="310275">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10275">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310275">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31027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310275">
                                            <p:txEl>
                                              <p:pRg st="3" end="3"/>
                                            </p:txEl>
                                          </p:spTgt>
                                        </p:tgtEl>
                                        <p:attrNameLst>
                                          <p:attrName>style.visibility</p:attrName>
                                        </p:attrNameLst>
                                      </p:cBhvr>
                                      <p:to>
                                        <p:strVal val="visible"/>
                                      </p:to>
                                    </p:set>
                                    <p:anim calcmode="lin" valueType="num">
                                      <p:cBhvr>
                                        <p:cTn id="39" dur="500" fill="hold"/>
                                        <p:tgtEl>
                                          <p:spTgt spid="310275">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310275">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310275">
                                            <p:txEl>
                                              <p:pRg st="3" end="3"/>
                                            </p:txEl>
                                          </p:spTgt>
                                        </p:tgtEl>
                                        <p:attrNameLst>
                                          <p:attrName>style.rotation</p:attrName>
                                        </p:attrNameLst>
                                      </p:cBhvr>
                                      <p:tavLst>
                                        <p:tav tm="0">
                                          <p:val>
                                            <p:fltVal val="360"/>
                                          </p:val>
                                        </p:tav>
                                        <p:tav tm="100000">
                                          <p:val>
                                            <p:fltVal val="0"/>
                                          </p:val>
                                        </p:tav>
                                      </p:tavLst>
                                    </p:anim>
                                    <p:animEffect transition="in" filter="fade">
                                      <p:cBhvr>
                                        <p:cTn id="42" dur="500"/>
                                        <p:tgtEl>
                                          <p:spTgt spid="310275">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iterate type="lt">
                                    <p:tmPct val="10000"/>
                                  </p:iterate>
                                  <p:childTnLst>
                                    <p:set>
                                      <p:cBhvr>
                                        <p:cTn id="46" dur="1" fill="hold">
                                          <p:stCondLst>
                                            <p:cond delay="0"/>
                                          </p:stCondLst>
                                        </p:cTn>
                                        <p:tgtEl>
                                          <p:spTgt spid="310275">
                                            <p:txEl>
                                              <p:pRg st="4" end="4"/>
                                            </p:txEl>
                                          </p:spTgt>
                                        </p:tgtEl>
                                        <p:attrNameLst>
                                          <p:attrName>style.visibility</p:attrName>
                                        </p:attrNameLst>
                                      </p:cBhvr>
                                      <p:to>
                                        <p:strVal val="visible"/>
                                      </p:to>
                                    </p:set>
                                    <p:anim calcmode="lin" valueType="num">
                                      <p:cBhvr>
                                        <p:cTn id="47" dur="500" fill="hold"/>
                                        <p:tgtEl>
                                          <p:spTgt spid="310275">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310275">
                                            <p:txEl>
                                              <p:pRg st="4" end="4"/>
                                            </p:txEl>
                                          </p:spTgt>
                                        </p:tgtEl>
                                        <p:attrNameLst>
                                          <p:attrName>ppt_h</p:attrName>
                                        </p:attrNameLst>
                                      </p:cBhvr>
                                      <p:tavLst>
                                        <p:tav tm="0">
                                          <p:val>
                                            <p:fltVal val="0"/>
                                          </p:val>
                                        </p:tav>
                                        <p:tav tm="100000">
                                          <p:val>
                                            <p:strVal val="#ppt_h"/>
                                          </p:val>
                                        </p:tav>
                                      </p:tavLst>
                                    </p:anim>
                                    <p:anim calcmode="lin" valueType="num">
                                      <p:cBhvr>
                                        <p:cTn id="49" dur="500" fill="hold"/>
                                        <p:tgtEl>
                                          <p:spTgt spid="310275">
                                            <p:txEl>
                                              <p:pRg st="4" end="4"/>
                                            </p:txEl>
                                          </p:spTgt>
                                        </p:tgtEl>
                                        <p:attrNameLst>
                                          <p:attrName>style.rotation</p:attrName>
                                        </p:attrNameLst>
                                      </p:cBhvr>
                                      <p:tavLst>
                                        <p:tav tm="0">
                                          <p:val>
                                            <p:fltVal val="360"/>
                                          </p:val>
                                        </p:tav>
                                        <p:tav tm="100000">
                                          <p:val>
                                            <p:fltVal val="0"/>
                                          </p:val>
                                        </p:tav>
                                      </p:tavLst>
                                    </p:anim>
                                    <p:animEffect transition="in" filter="fade">
                                      <p:cBhvr>
                                        <p:cTn id="50" dur="500"/>
                                        <p:tgtEl>
                                          <p:spTgt spid="310275">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grpId="0" nodeType="clickEffect">
                                  <p:stCondLst>
                                    <p:cond delay="0"/>
                                  </p:stCondLst>
                                  <p:iterate type="lt">
                                    <p:tmPct val="10000"/>
                                  </p:iterate>
                                  <p:childTnLst>
                                    <p:set>
                                      <p:cBhvr>
                                        <p:cTn id="54" dur="1" fill="hold">
                                          <p:stCondLst>
                                            <p:cond delay="0"/>
                                          </p:stCondLst>
                                        </p:cTn>
                                        <p:tgtEl>
                                          <p:spTgt spid="310275">
                                            <p:txEl>
                                              <p:pRg st="5" end="5"/>
                                            </p:txEl>
                                          </p:spTgt>
                                        </p:tgtEl>
                                        <p:attrNameLst>
                                          <p:attrName>style.visibility</p:attrName>
                                        </p:attrNameLst>
                                      </p:cBhvr>
                                      <p:to>
                                        <p:strVal val="visible"/>
                                      </p:to>
                                    </p:set>
                                    <p:anim calcmode="lin" valueType="num">
                                      <p:cBhvr>
                                        <p:cTn id="55" dur="500" fill="hold"/>
                                        <p:tgtEl>
                                          <p:spTgt spid="310275">
                                            <p:txEl>
                                              <p:pRg st="5" end="5"/>
                                            </p:txEl>
                                          </p:spTgt>
                                        </p:tgtEl>
                                        <p:attrNameLst>
                                          <p:attrName>ppt_w</p:attrName>
                                        </p:attrNameLst>
                                      </p:cBhvr>
                                      <p:tavLst>
                                        <p:tav tm="0">
                                          <p:val>
                                            <p:fltVal val="0"/>
                                          </p:val>
                                        </p:tav>
                                        <p:tav tm="100000">
                                          <p:val>
                                            <p:strVal val="#ppt_w"/>
                                          </p:val>
                                        </p:tav>
                                      </p:tavLst>
                                    </p:anim>
                                    <p:anim calcmode="lin" valueType="num">
                                      <p:cBhvr>
                                        <p:cTn id="56" dur="500" fill="hold"/>
                                        <p:tgtEl>
                                          <p:spTgt spid="310275">
                                            <p:txEl>
                                              <p:pRg st="5" end="5"/>
                                            </p:txEl>
                                          </p:spTgt>
                                        </p:tgtEl>
                                        <p:attrNameLst>
                                          <p:attrName>ppt_h</p:attrName>
                                        </p:attrNameLst>
                                      </p:cBhvr>
                                      <p:tavLst>
                                        <p:tav tm="0">
                                          <p:val>
                                            <p:fltVal val="0"/>
                                          </p:val>
                                        </p:tav>
                                        <p:tav tm="100000">
                                          <p:val>
                                            <p:strVal val="#ppt_h"/>
                                          </p:val>
                                        </p:tav>
                                      </p:tavLst>
                                    </p:anim>
                                    <p:anim calcmode="lin" valueType="num">
                                      <p:cBhvr>
                                        <p:cTn id="57" dur="500" fill="hold"/>
                                        <p:tgtEl>
                                          <p:spTgt spid="310275">
                                            <p:txEl>
                                              <p:pRg st="5" end="5"/>
                                            </p:txEl>
                                          </p:spTgt>
                                        </p:tgtEl>
                                        <p:attrNameLst>
                                          <p:attrName>style.rotation</p:attrName>
                                        </p:attrNameLst>
                                      </p:cBhvr>
                                      <p:tavLst>
                                        <p:tav tm="0">
                                          <p:val>
                                            <p:fltVal val="360"/>
                                          </p:val>
                                        </p:tav>
                                        <p:tav tm="100000">
                                          <p:val>
                                            <p:fltVal val="0"/>
                                          </p:val>
                                        </p:tav>
                                      </p:tavLst>
                                    </p:anim>
                                    <p:animEffect transition="in" filter="fade">
                                      <p:cBhvr>
                                        <p:cTn id="58" dur="500"/>
                                        <p:tgtEl>
                                          <p:spTgt spid="310275">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grpId="0" nodeType="clickEffect">
                                  <p:stCondLst>
                                    <p:cond delay="0"/>
                                  </p:stCondLst>
                                  <p:iterate type="lt">
                                    <p:tmPct val="10000"/>
                                  </p:iterate>
                                  <p:childTnLst>
                                    <p:set>
                                      <p:cBhvr>
                                        <p:cTn id="62" dur="1" fill="hold">
                                          <p:stCondLst>
                                            <p:cond delay="0"/>
                                          </p:stCondLst>
                                        </p:cTn>
                                        <p:tgtEl>
                                          <p:spTgt spid="310275">
                                            <p:txEl>
                                              <p:pRg st="6" end="6"/>
                                            </p:txEl>
                                          </p:spTgt>
                                        </p:tgtEl>
                                        <p:attrNameLst>
                                          <p:attrName>style.visibility</p:attrName>
                                        </p:attrNameLst>
                                      </p:cBhvr>
                                      <p:to>
                                        <p:strVal val="visible"/>
                                      </p:to>
                                    </p:set>
                                    <p:anim calcmode="lin" valueType="num">
                                      <p:cBhvr>
                                        <p:cTn id="63" dur="500" fill="hold"/>
                                        <p:tgtEl>
                                          <p:spTgt spid="310275">
                                            <p:txEl>
                                              <p:pRg st="6" end="6"/>
                                            </p:txEl>
                                          </p:spTgt>
                                        </p:tgtEl>
                                        <p:attrNameLst>
                                          <p:attrName>ppt_w</p:attrName>
                                        </p:attrNameLst>
                                      </p:cBhvr>
                                      <p:tavLst>
                                        <p:tav tm="0">
                                          <p:val>
                                            <p:fltVal val="0"/>
                                          </p:val>
                                        </p:tav>
                                        <p:tav tm="100000">
                                          <p:val>
                                            <p:strVal val="#ppt_w"/>
                                          </p:val>
                                        </p:tav>
                                      </p:tavLst>
                                    </p:anim>
                                    <p:anim calcmode="lin" valueType="num">
                                      <p:cBhvr>
                                        <p:cTn id="64" dur="500" fill="hold"/>
                                        <p:tgtEl>
                                          <p:spTgt spid="310275">
                                            <p:txEl>
                                              <p:pRg st="6" end="6"/>
                                            </p:txEl>
                                          </p:spTgt>
                                        </p:tgtEl>
                                        <p:attrNameLst>
                                          <p:attrName>ppt_h</p:attrName>
                                        </p:attrNameLst>
                                      </p:cBhvr>
                                      <p:tavLst>
                                        <p:tav tm="0">
                                          <p:val>
                                            <p:fltVal val="0"/>
                                          </p:val>
                                        </p:tav>
                                        <p:tav tm="100000">
                                          <p:val>
                                            <p:strVal val="#ppt_h"/>
                                          </p:val>
                                        </p:tav>
                                      </p:tavLst>
                                    </p:anim>
                                    <p:anim calcmode="lin" valueType="num">
                                      <p:cBhvr>
                                        <p:cTn id="65" dur="500" fill="hold"/>
                                        <p:tgtEl>
                                          <p:spTgt spid="310275">
                                            <p:txEl>
                                              <p:pRg st="6" end="6"/>
                                            </p:txEl>
                                          </p:spTgt>
                                        </p:tgtEl>
                                        <p:attrNameLst>
                                          <p:attrName>style.rotation</p:attrName>
                                        </p:attrNameLst>
                                      </p:cBhvr>
                                      <p:tavLst>
                                        <p:tav tm="0">
                                          <p:val>
                                            <p:fltVal val="360"/>
                                          </p:val>
                                        </p:tav>
                                        <p:tav tm="100000">
                                          <p:val>
                                            <p:fltVal val="0"/>
                                          </p:val>
                                        </p:tav>
                                      </p:tavLst>
                                    </p:anim>
                                    <p:animEffect transition="in" filter="fade">
                                      <p:cBhvr>
                                        <p:cTn id="66" dur="500"/>
                                        <p:tgtEl>
                                          <p:spTgt spid="3102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4" grpId="0"/>
      <p:bldP spid="310275"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692A421C-DADF-4706-A8BE-067F4130C4D1}" type="slidenum">
              <a:rPr lang="ar-DZ"/>
              <a:pPr>
                <a:defRPr/>
              </a:pPr>
              <a:t>132</a:t>
            </a:fld>
            <a:endParaRPr lang="fr-FR"/>
          </a:p>
        </p:txBody>
      </p:sp>
      <p:sp>
        <p:nvSpPr>
          <p:cNvPr id="276482" name="Rectangle 2"/>
          <p:cNvSpPr>
            <a:spLocks noGrp="1" noChangeArrowheads="1"/>
          </p:cNvSpPr>
          <p:nvPr>
            <p:ph type="title"/>
          </p:nvPr>
        </p:nvSpPr>
        <p:spPr/>
        <p:txBody>
          <a:bodyPr/>
          <a:lstStyle/>
          <a:p>
            <a:pPr algn="ctr" eaLnBrk="1" hangingPunct="1">
              <a:defRPr/>
            </a:pPr>
            <a:r>
              <a:rPr lang="fr-FR" smtClean="0"/>
              <a:t>Bienvenue en Algérie</a:t>
            </a:r>
          </a:p>
        </p:txBody>
      </p:sp>
      <p:sp>
        <p:nvSpPr>
          <p:cNvPr id="276483" name="Rectangle 3"/>
          <p:cNvSpPr>
            <a:spLocks noGrp="1" noChangeArrowheads="1"/>
          </p:cNvSpPr>
          <p:nvPr>
            <p:ph type="body" idx="1"/>
          </p:nvPr>
        </p:nvSpPr>
        <p:spPr/>
        <p:txBody>
          <a:bodyPr/>
          <a:lstStyle/>
          <a:p>
            <a:pPr eaLnBrk="1" hangingPunct="1">
              <a:defRPr/>
            </a:pPr>
            <a:endParaRPr lang="en-US" smtClean="0"/>
          </a:p>
        </p:txBody>
      </p:sp>
      <p:pic>
        <p:nvPicPr>
          <p:cNvPr id="138245" name="Picture 4" descr="les supporteurs"/>
          <p:cNvPicPr>
            <a:picLocks noChangeAspect="1" noChangeArrowheads="1"/>
          </p:cNvPicPr>
          <p:nvPr/>
        </p:nvPicPr>
        <p:blipFill>
          <a:blip r:embed="rId2"/>
          <a:srcRect/>
          <a:stretch>
            <a:fillRect/>
          </a:stretch>
        </p:blipFill>
        <p:spPr bwMode="auto">
          <a:xfrm>
            <a:off x="539750" y="1557338"/>
            <a:ext cx="8208963" cy="4514850"/>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A7AE71A9-E725-4723-BB2A-083FF063589F}" type="slidenum">
              <a:rPr lang="ar-DZ"/>
              <a:pPr>
                <a:defRPr/>
              </a:pPr>
              <a:t>133</a:t>
            </a:fld>
            <a:endParaRPr lang="fr-FR"/>
          </a:p>
        </p:txBody>
      </p:sp>
      <p:sp>
        <p:nvSpPr>
          <p:cNvPr id="385026" name="Rectangle 2"/>
          <p:cNvSpPr>
            <a:spLocks noGrp="1" noChangeArrowheads="1"/>
          </p:cNvSpPr>
          <p:nvPr>
            <p:ph type="title"/>
          </p:nvPr>
        </p:nvSpPr>
        <p:spPr/>
        <p:txBody>
          <a:bodyPr/>
          <a:lstStyle/>
          <a:p>
            <a:pPr algn="ctr" eaLnBrk="1" hangingPunct="1">
              <a:defRPr/>
            </a:pPr>
            <a:r>
              <a:rPr lang="fr-FR" sz="4000" smtClean="0"/>
              <a:t>Merci de nous avoir tenus compagnie</a:t>
            </a:r>
          </a:p>
        </p:txBody>
      </p:sp>
      <p:sp>
        <p:nvSpPr>
          <p:cNvPr id="385027" name="Rectangle 3"/>
          <p:cNvSpPr>
            <a:spLocks noGrp="1" noChangeArrowheads="1"/>
          </p:cNvSpPr>
          <p:nvPr>
            <p:ph type="body" idx="1"/>
          </p:nvPr>
        </p:nvSpPr>
        <p:spPr/>
        <p:txBody>
          <a:bodyPr/>
          <a:lstStyle/>
          <a:p>
            <a:pPr eaLnBrk="1" hangingPunct="1">
              <a:defRPr/>
            </a:pPr>
            <a:r>
              <a:rPr lang="fr-FR" sz="2800" smtClean="0"/>
              <a:t>Pour toute critique :</a:t>
            </a:r>
          </a:p>
          <a:p>
            <a:pPr eaLnBrk="1" hangingPunct="1">
              <a:defRPr/>
            </a:pPr>
            <a:r>
              <a:rPr lang="fr-FR" sz="2800" smtClean="0"/>
              <a:t>Voici l’adresse :</a:t>
            </a:r>
          </a:p>
          <a:p>
            <a:pPr eaLnBrk="1" hangingPunct="1">
              <a:defRPr/>
            </a:pPr>
            <a:r>
              <a:rPr lang="fr-FR" sz="2800" smtClean="0"/>
              <a:t>=&gt; piednoirdalgerie@yahoo.fr </a:t>
            </a:r>
          </a:p>
          <a:p>
            <a:pPr eaLnBrk="1" hangingPunct="1">
              <a:defRPr/>
            </a:pPr>
            <a:endParaRPr lang="fr-FR" sz="2800" smtClean="0"/>
          </a:p>
          <a:p>
            <a:pPr eaLnBrk="1" hangingPunct="1">
              <a:defRPr/>
            </a:pPr>
            <a:endParaRPr lang="fr-FR" sz="2800" smtClean="0"/>
          </a:p>
          <a:p>
            <a:pPr eaLnBrk="1" hangingPunct="1">
              <a:defRPr/>
            </a:pPr>
            <a:endParaRPr lang="fr-FR" sz="2800" smtClean="0"/>
          </a:p>
          <a:p>
            <a:pPr algn="ctr" eaLnBrk="1" hangingPunct="1">
              <a:defRPr/>
            </a:pPr>
            <a:r>
              <a:rPr lang="fr-FR" sz="2800" smtClean="0"/>
              <a:t> A bientôt </a:t>
            </a:r>
          </a:p>
          <a:p>
            <a:pPr algn="ctr" eaLnBrk="1" hangingPunct="1">
              <a:defRPr/>
            </a:pPr>
            <a:r>
              <a:rPr lang="fr-FR" sz="2800" smtClean="0"/>
              <a:t>avec une autre page d’histoire .</a:t>
            </a:r>
          </a:p>
        </p:txBody>
      </p:sp>
    </p:spTree>
  </p:cSld>
  <p:clrMapOvr>
    <a:masterClrMapping/>
  </p:clrMapOvr>
  <p:transition advClick="0" advTm="15000">
    <p:push dir="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77A974CF-AF71-4236-8585-2BEC48F5D083}" type="slidenum">
              <a:rPr lang="ar-DZ" smtClean="0"/>
              <a:pPr>
                <a:defRPr/>
              </a:pPr>
              <a:t>134</a:t>
            </a:fld>
            <a:endParaRPr lang="fr-FR"/>
          </a:p>
        </p:txBody>
      </p:sp>
      <p:sp>
        <p:nvSpPr>
          <p:cNvPr id="3" name="Espace réservé du contenu 2"/>
          <p:cNvSpPr>
            <a:spLocks noGrp="1"/>
          </p:cNvSpPr>
          <p:nvPr>
            <p:ph idx="4294967295"/>
          </p:nvPr>
        </p:nvSpPr>
        <p:spPr>
          <a:xfrm>
            <a:off x="0" y="0"/>
            <a:ext cx="9144000" cy="6019800"/>
          </a:xfrm>
        </p:spPr>
        <p:txBody>
          <a:bodyPr/>
          <a:lstStyle/>
          <a:p>
            <a:endParaRPr lang="fr-FR" dirty="0" smtClean="0"/>
          </a:p>
          <a:p>
            <a:endParaRPr lang="fr-FR" dirty="0" smtClean="0"/>
          </a:p>
          <a:p>
            <a:endParaRPr lang="fr-FR" dirty="0" smtClean="0"/>
          </a:p>
          <a:p>
            <a:endParaRPr lang="fr-FR" dirty="0" smtClean="0"/>
          </a:p>
          <a:p>
            <a:endParaRPr lang="fr-FR" dirty="0" smtClean="0"/>
          </a:p>
          <a:p>
            <a:endParaRPr lang="fr-FR" dirty="0" smtClean="0"/>
          </a:p>
          <a:p>
            <a:pPr>
              <a:buNone/>
            </a:pPr>
            <a:r>
              <a:rPr lang="fr-FR" dirty="0" smtClean="0"/>
              <a:t>                              </a:t>
            </a:r>
          </a:p>
          <a:p>
            <a:endParaRPr lang="fr-FR" dirty="0" smtClean="0"/>
          </a:p>
          <a:p>
            <a:pPr>
              <a:buNone/>
            </a:pPr>
            <a:r>
              <a:rPr lang="fr-FR" dirty="0" smtClean="0"/>
              <a:t>                                   appuyez sur escape !</a:t>
            </a:r>
            <a:endParaRPr lang="fr-FR" dirty="0"/>
          </a:p>
        </p:txBody>
      </p:sp>
      <p:sp>
        <p:nvSpPr>
          <p:cNvPr id="5" name="Rectangle 4"/>
          <p:cNvSpPr/>
          <p:nvPr/>
        </p:nvSpPr>
        <p:spPr>
          <a:xfrm>
            <a:off x="816003" y="2967335"/>
            <a:ext cx="5203669" cy="3416320"/>
          </a:xfrm>
          <a:prstGeom prst="rect">
            <a:avLst/>
          </a:prstGeom>
          <a:noFill/>
        </p:spPr>
        <p:txBody>
          <a:bodyPr wrap="none" lIns="91440" tIns="45720" rIns="91440" bIns="45720">
            <a:spAutoFit/>
          </a:bodyPr>
          <a:lstStyle/>
          <a:p>
            <a:pPr algn="l"/>
            <a:r>
              <a:rPr lang="fr-FR"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F   I   N </a:t>
            </a:r>
          </a:p>
          <a:p>
            <a:pPr algn="l"/>
            <a:endParaRPr lang="fr-FR" sz="54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pPr algn="l"/>
            <a:endParaRPr lang="fr-FR"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pPr algn="l"/>
            <a:r>
              <a:rPr lang="fr-FR"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endParaRPr lang="fr-FR"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ransition advClick="0" advTm="15000">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6"/>
          <p:cNvSpPr>
            <a:spLocks noGrp="1"/>
          </p:cNvSpPr>
          <p:nvPr>
            <p:ph type="sldNum" sz="quarter" idx="12"/>
          </p:nvPr>
        </p:nvSpPr>
        <p:spPr/>
        <p:txBody>
          <a:bodyPr/>
          <a:lstStyle/>
          <a:p>
            <a:pPr>
              <a:defRPr/>
            </a:pPr>
            <a:fld id="{4B385433-BD35-4795-9D03-8AFB3279B67C}" type="slidenum">
              <a:rPr lang="ar-DZ"/>
              <a:pPr>
                <a:defRPr/>
              </a:pPr>
              <a:t>14</a:t>
            </a:fld>
            <a:endParaRPr lang="fr-FR"/>
          </a:p>
        </p:txBody>
      </p:sp>
      <p:sp>
        <p:nvSpPr>
          <p:cNvPr id="5125" name="Rectangle 5"/>
          <p:cNvSpPr>
            <a:spLocks noGrp="1" noChangeArrowheads="1"/>
          </p:cNvSpPr>
          <p:nvPr>
            <p:ph type="title"/>
          </p:nvPr>
        </p:nvSpPr>
        <p:spPr/>
        <p:txBody>
          <a:bodyPr/>
          <a:lstStyle/>
          <a:p>
            <a:pPr eaLnBrk="1" hangingPunct="1">
              <a:defRPr/>
            </a:pPr>
            <a:r>
              <a:rPr lang="fr-FR" sz="4000" dirty="0" smtClean="0"/>
              <a:t>Par: </a:t>
            </a:r>
            <a:r>
              <a:rPr lang="fr-FR" sz="4000" dirty="0" err="1" smtClean="0"/>
              <a:t>Zeynou</a:t>
            </a:r>
            <a:r>
              <a:rPr lang="fr-FR" sz="4000" dirty="0" smtClean="0"/>
              <a:t> El </a:t>
            </a:r>
            <a:r>
              <a:rPr lang="fr-FR" sz="4000" dirty="0" err="1" smtClean="0"/>
              <a:t>Abidine</a:t>
            </a:r>
            <a:r>
              <a:rPr lang="fr-FR" sz="4000" dirty="0" smtClean="0"/>
              <a:t> DJELLOUL</a:t>
            </a:r>
          </a:p>
        </p:txBody>
      </p:sp>
      <p:pic>
        <p:nvPicPr>
          <p:cNvPr id="15364" name="Picture 6"/>
          <p:cNvPicPr>
            <a:picLocks noGrp="1" noChangeAspect="1" noChangeArrowheads="1"/>
          </p:cNvPicPr>
          <p:nvPr>
            <p:ph type="body" sz="half" idx="1"/>
          </p:nvPr>
        </p:nvPicPr>
        <p:blipFill>
          <a:blip r:embed="rId3"/>
          <a:srcRect/>
          <a:stretch>
            <a:fillRect/>
          </a:stretch>
        </p:blipFill>
        <p:spPr>
          <a:xfrm>
            <a:off x="3779838" y="1600200"/>
            <a:ext cx="4176712" cy="5257800"/>
          </a:xfrm>
        </p:spPr>
      </p:pic>
      <p:sp>
        <p:nvSpPr>
          <p:cNvPr id="5132" name="Rectangle 12"/>
          <p:cNvSpPr>
            <a:spLocks noGrp="1" noChangeArrowheads="1"/>
          </p:cNvSpPr>
          <p:nvPr>
            <p:ph type="body" sz="half" idx="2"/>
          </p:nvPr>
        </p:nvSpPr>
        <p:spPr>
          <a:xfrm>
            <a:off x="611188" y="1905000"/>
            <a:ext cx="3384550" cy="4114800"/>
          </a:xfrm>
        </p:spPr>
        <p:txBody>
          <a:bodyPr/>
          <a:lstStyle/>
          <a:p>
            <a:pPr eaLnBrk="1" hangingPunct="1">
              <a:defRPr/>
            </a:pPr>
            <a:endParaRPr lang="fr-FR" dirty="0" smtClean="0"/>
          </a:p>
          <a:p>
            <a:pPr eaLnBrk="1" hangingPunct="1">
              <a:buFontTx/>
              <a:buNone/>
              <a:defRPr/>
            </a:pPr>
            <a:endParaRPr lang="fr-FR" dirty="0" smtClean="0"/>
          </a:p>
          <a:p>
            <a:pPr eaLnBrk="1" hangingPunct="1">
              <a:defRPr/>
            </a:pPr>
            <a:r>
              <a:rPr lang="fr-FR" dirty="0" smtClean="0"/>
              <a:t> Faits saillants  </a:t>
            </a:r>
          </a:p>
          <a:p>
            <a:pPr eaLnBrk="1" hangingPunct="1">
              <a:buFontTx/>
              <a:buNone/>
              <a:defRPr/>
            </a:pPr>
            <a:r>
              <a:rPr lang="fr-FR" dirty="0" smtClean="0"/>
              <a:t>               de</a:t>
            </a:r>
          </a:p>
          <a:p>
            <a:pPr eaLnBrk="1" hangingPunct="1">
              <a:defRPr/>
            </a:pPr>
            <a:endParaRPr lang="fr-FR" dirty="0" smtClean="0"/>
          </a:p>
          <a:p>
            <a:pPr eaLnBrk="1" hangingPunct="1">
              <a:buFontTx/>
              <a:buNone/>
              <a:defRPr/>
            </a:pPr>
            <a:r>
              <a:rPr lang="fr-FR" dirty="0" smtClean="0"/>
              <a:t>          L’Algérie </a:t>
            </a:r>
          </a:p>
          <a:p>
            <a:pPr eaLnBrk="1" hangingPunct="1">
              <a:buFontTx/>
              <a:buNone/>
              <a:defRPr/>
            </a:pPr>
            <a:r>
              <a:rPr lang="fr-FR" dirty="0" smtClean="0"/>
              <a:t>    de 1830  à 1962</a:t>
            </a:r>
          </a:p>
          <a:p>
            <a:pPr eaLnBrk="1" hangingPunct="1">
              <a:buFontTx/>
              <a:buNone/>
              <a:defRPr/>
            </a:pPr>
            <a:r>
              <a:rPr lang="fr-FR" dirty="0" smtClean="0"/>
              <a:t>****************</a:t>
            </a:r>
          </a:p>
        </p:txBody>
      </p:sp>
    </p:spTree>
  </p:cSld>
  <p:clrMapOvr>
    <a:masterClrMapping/>
  </p:clrMapOvr>
  <p:transition advClick="0" advTm="15000">
    <p:push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a:defRPr/>
            </a:pPr>
            <a:fld id="{E8A7FB40-3A59-41DD-A319-4129CC03FEEF}" type="slidenum">
              <a:rPr lang="ar-DZ"/>
              <a:pPr>
                <a:defRPr/>
              </a:pPr>
              <a:t>15</a:t>
            </a:fld>
            <a:endParaRPr lang="fr-FR"/>
          </a:p>
        </p:txBody>
      </p:sp>
      <p:sp>
        <p:nvSpPr>
          <p:cNvPr id="8194" name="Rectangle 2"/>
          <p:cNvSpPr>
            <a:spLocks noGrp="1" noChangeArrowheads="1"/>
          </p:cNvSpPr>
          <p:nvPr>
            <p:ph type="title"/>
          </p:nvPr>
        </p:nvSpPr>
        <p:spPr>
          <a:xfrm>
            <a:off x="684213" y="0"/>
            <a:ext cx="8002587" cy="1484313"/>
          </a:xfrm>
        </p:spPr>
        <p:txBody>
          <a:bodyPr/>
          <a:lstStyle/>
          <a:p>
            <a:pPr algn="ctr" eaLnBrk="1" hangingPunct="1">
              <a:defRPr/>
            </a:pPr>
            <a:r>
              <a:rPr lang="fr-FR" sz="4000" smtClean="0"/>
              <a:t>Colonisation de l’Algérie le :</a:t>
            </a:r>
            <a:br>
              <a:rPr lang="fr-FR" sz="4000" smtClean="0"/>
            </a:br>
            <a:r>
              <a:rPr lang="fr-FR" sz="4000" smtClean="0"/>
              <a:t>05 Juillet 1830</a:t>
            </a:r>
          </a:p>
        </p:txBody>
      </p:sp>
      <p:pic>
        <p:nvPicPr>
          <p:cNvPr id="8196" name="Picture 4" descr="elarabielacil.png">
            <a:hlinkClick r:id="rId3" tooltip="elarabielacil.png"/>
          </p:cNvPr>
          <p:cNvPicPr>
            <a:picLocks noGrp="1" noChangeAspect="1" noChangeArrowheads="1"/>
          </p:cNvPicPr>
          <p:nvPr>
            <p:ph type="body" sz="half" idx="1"/>
          </p:nvPr>
        </p:nvPicPr>
        <p:blipFill>
          <a:blip r:embed="rId4"/>
          <a:srcRect/>
          <a:stretch>
            <a:fillRect/>
          </a:stretch>
        </p:blipFill>
        <p:spPr>
          <a:xfrm>
            <a:off x="395288" y="2549525"/>
            <a:ext cx="2813050" cy="1909763"/>
          </a:xfrm>
          <a:noFill/>
        </p:spPr>
      </p:pic>
      <p:sp>
        <p:nvSpPr>
          <p:cNvPr id="8199" name="Rectangle 7"/>
          <p:cNvSpPr>
            <a:spLocks noGrp="1" noChangeArrowheads="1"/>
          </p:cNvSpPr>
          <p:nvPr>
            <p:ph type="body" sz="half" idx="2"/>
          </p:nvPr>
        </p:nvSpPr>
        <p:spPr>
          <a:xfrm>
            <a:off x="4648200" y="1905000"/>
            <a:ext cx="4038600" cy="3252788"/>
          </a:xfrm>
        </p:spPr>
        <p:txBody>
          <a:bodyPr/>
          <a:lstStyle/>
          <a:p>
            <a:pPr eaLnBrk="1" hangingPunct="1">
              <a:lnSpc>
                <a:spcPct val="90000"/>
              </a:lnSpc>
              <a:defRPr/>
            </a:pPr>
            <a:r>
              <a:rPr lang="fr-FR" smtClean="0"/>
              <a:t>Et le peuple, va-t-il</a:t>
            </a:r>
          </a:p>
          <a:p>
            <a:pPr eaLnBrk="1" hangingPunct="1">
              <a:lnSpc>
                <a:spcPct val="90000"/>
              </a:lnSpc>
              <a:defRPr/>
            </a:pPr>
            <a:r>
              <a:rPr lang="fr-FR" smtClean="0"/>
              <a:t>Accepter ? </a:t>
            </a:r>
          </a:p>
          <a:p>
            <a:pPr eaLnBrk="1" hangingPunct="1">
              <a:lnSpc>
                <a:spcPct val="90000"/>
              </a:lnSpc>
              <a:defRPr/>
            </a:pPr>
            <a:r>
              <a:rPr lang="fr-FR" smtClean="0"/>
              <a:t>Se révolter ? </a:t>
            </a:r>
          </a:p>
          <a:p>
            <a:pPr eaLnBrk="1" hangingPunct="1">
              <a:lnSpc>
                <a:spcPct val="90000"/>
              </a:lnSpc>
              <a:defRPr/>
            </a:pPr>
            <a:r>
              <a:rPr lang="fr-FR" smtClean="0"/>
              <a:t>Se taire ?</a:t>
            </a:r>
          </a:p>
          <a:p>
            <a:pPr eaLnBrk="1" hangingPunct="1">
              <a:lnSpc>
                <a:spcPct val="90000"/>
              </a:lnSpc>
              <a:defRPr/>
            </a:pPr>
            <a:r>
              <a:rPr lang="fr-FR" smtClean="0"/>
              <a:t>Supporter ?</a:t>
            </a:r>
          </a:p>
          <a:p>
            <a:pPr eaLnBrk="1" hangingPunct="1">
              <a:lnSpc>
                <a:spcPct val="90000"/>
              </a:lnSpc>
              <a:defRPr/>
            </a:pPr>
            <a:r>
              <a:rPr lang="fr-FR" smtClean="0"/>
              <a:t>************************************ </a:t>
            </a:r>
          </a:p>
        </p:txBody>
      </p:sp>
      <p:sp>
        <p:nvSpPr>
          <p:cNvPr id="16390" name="WordArt 6"/>
          <p:cNvSpPr>
            <a:spLocks noChangeArrowheads="1" noChangeShapeType="1" noTextEdit="1"/>
          </p:cNvSpPr>
          <p:nvPr/>
        </p:nvSpPr>
        <p:spPr bwMode="auto">
          <a:xfrm>
            <a:off x="538163" y="5229225"/>
            <a:ext cx="8067675" cy="1079500"/>
          </a:xfrm>
          <a:prstGeom prst="rect">
            <a:avLst/>
          </a:prstGeom>
        </p:spPr>
        <p:txBody>
          <a:bodyPr wrap="none" fromWordArt="1">
            <a:prstTxWarp prst="textPlain">
              <a:avLst>
                <a:gd name="adj" fmla="val 50000"/>
              </a:avLst>
            </a:prstTxWarp>
          </a:bodyPr>
          <a:lstStyle/>
          <a:p>
            <a:r>
              <a:rPr lang="fr-FR" sz="3600" kern="10">
                <a:ln w="9525">
                  <a:solidFill>
                    <a:srgbClr val="000000"/>
                  </a:solidFill>
                  <a:round/>
                  <a:headEnd/>
                  <a:tailEnd/>
                </a:ln>
                <a:solidFill>
                  <a:srgbClr val="FFFFFF"/>
                </a:solidFill>
                <a:latin typeface="Arial Black"/>
              </a:rPr>
              <a:t>Mépris total envers l’autochtone</a:t>
            </a:r>
          </a:p>
        </p:txBody>
      </p:sp>
    </p:spTree>
  </p:cSld>
  <p:clrMapOvr>
    <a:masterClrMapping/>
  </p:clrMapOvr>
  <p:transition advClick="0" advTm="15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 calcmode="lin" valueType="num">
                                      <p:cBhvr>
                                        <p:cTn id="9" dur="500" fill="hold"/>
                                        <p:tgtEl>
                                          <p:spTgt spid="8194"/>
                                        </p:tgtEl>
                                        <p:attrNameLst>
                                          <p:attrName>style.rotation</p:attrName>
                                        </p:attrNameLst>
                                      </p:cBhvr>
                                      <p:tavLst>
                                        <p:tav tm="0">
                                          <p:val>
                                            <p:fltVal val="360"/>
                                          </p:val>
                                        </p:tav>
                                        <p:tav tm="100000">
                                          <p:val>
                                            <p:fltVal val="0"/>
                                          </p:val>
                                        </p:tav>
                                      </p:tavLst>
                                    </p:anim>
                                    <p:animEffect transition="in" filter="fade">
                                      <p:cBhvr>
                                        <p:cTn id="10" dur="5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8196">
                                            <p:bg/>
                                          </p:spTgt>
                                        </p:tgtEl>
                                        <p:attrNameLst>
                                          <p:attrName>style.visibility</p:attrName>
                                        </p:attrNameLst>
                                      </p:cBhvr>
                                      <p:to>
                                        <p:strVal val="visible"/>
                                      </p:to>
                                    </p:set>
                                    <p:anim calcmode="lin" valueType="num">
                                      <p:cBhvr>
                                        <p:cTn id="15" dur="500" fill="hold"/>
                                        <p:tgtEl>
                                          <p:spTgt spid="8196">
                                            <p:bg/>
                                          </p:spTgt>
                                        </p:tgtEl>
                                        <p:attrNameLst>
                                          <p:attrName>ppt_w</p:attrName>
                                        </p:attrNameLst>
                                      </p:cBhvr>
                                      <p:tavLst>
                                        <p:tav tm="0">
                                          <p:val>
                                            <p:fltVal val="0"/>
                                          </p:val>
                                        </p:tav>
                                        <p:tav tm="100000">
                                          <p:val>
                                            <p:strVal val="#ppt_w"/>
                                          </p:val>
                                        </p:tav>
                                      </p:tavLst>
                                    </p:anim>
                                    <p:anim calcmode="lin" valueType="num">
                                      <p:cBhvr>
                                        <p:cTn id="16" dur="500" fill="hold"/>
                                        <p:tgtEl>
                                          <p:spTgt spid="8196">
                                            <p:bg/>
                                          </p:spTgt>
                                        </p:tgtEl>
                                        <p:attrNameLst>
                                          <p:attrName>ppt_h</p:attrName>
                                        </p:attrNameLst>
                                      </p:cBhvr>
                                      <p:tavLst>
                                        <p:tav tm="0">
                                          <p:val>
                                            <p:fltVal val="0"/>
                                          </p:val>
                                        </p:tav>
                                        <p:tav tm="100000">
                                          <p:val>
                                            <p:strVal val="#ppt_h"/>
                                          </p:val>
                                        </p:tav>
                                      </p:tavLst>
                                    </p:anim>
                                    <p:anim calcmode="lin" valueType="num">
                                      <p:cBhvr>
                                        <p:cTn id="17" dur="500" fill="hold"/>
                                        <p:tgtEl>
                                          <p:spTgt spid="8196">
                                            <p:bg/>
                                          </p:spTgt>
                                        </p:tgtEl>
                                        <p:attrNameLst>
                                          <p:attrName>style.rotation</p:attrName>
                                        </p:attrNameLst>
                                      </p:cBhvr>
                                      <p:tavLst>
                                        <p:tav tm="0">
                                          <p:val>
                                            <p:fltVal val="360"/>
                                          </p:val>
                                        </p:tav>
                                        <p:tav tm="100000">
                                          <p:val>
                                            <p:fltVal val="0"/>
                                          </p:val>
                                        </p:tav>
                                      </p:tavLst>
                                    </p:anim>
                                    <p:animEffect transition="in" filter="fade">
                                      <p:cBhvr>
                                        <p:cTn id="18" dur="500"/>
                                        <p:tgtEl>
                                          <p:spTgt spid="8196">
                                            <p:bg/>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8199">
                                            <p:txEl>
                                              <p:pRg st="0" end="0"/>
                                            </p:txEl>
                                          </p:spTgt>
                                        </p:tgtEl>
                                        <p:attrNameLst>
                                          <p:attrName>style.visibility</p:attrName>
                                        </p:attrNameLst>
                                      </p:cBhvr>
                                      <p:to>
                                        <p:strVal val="visible"/>
                                      </p:to>
                                    </p:set>
                                    <p:anim calcmode="lin" valueType="num">
                                      <p:cBhvr>
                                        <p:cTn id="23" dur="500" fill="hold"/>
                                        <p:tgtEl>
                                          <p:spTgt spid="8199">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8199">
                                            <p:txEl>
                                              <p:pRg st="0" end="0"/>
                                            </p:txEl>
                                          </p:spTgt>
                                        </p:tgtEl>
                                        <p:attrNameLst>
                                          <p:attrName>ppt_h</p:attrName>
                                        </p:attrNameLst>
                                      </p:cBhvr>
                                      <p:tavLst>
                                        <p:tav tm="0">
                                          <p:val>
                                            <p:fltVal val="0"/>
                                          </p:val>
                                        </p:tav>
                                        <p:tav tm="100000">
                                          <p:val>
                                            <p:strVal val="#ppt_h"/>
                                          </p:val>
                                        </p:tav>
                                      </p:tavLst>
                                    </p:anim>
                                    <p:anim calcmode="lin" valueType="num">
                                      <p:cBhvr>
                                        <p:cTn id="25" dur="500" fill="hold"/>
                                        <p:tgtEl>
                                          <p:spTgt spid="8199">
                                            <p:txEl>
                                              <p:pRg st="0" end="0"/>
                                            </p:txEl>
                                          </p:spTgt>
                                        </p:tgtEl>
                                        <p:attrNameLst>
                                          <p:attrName>style.rotation</p:attrName>
                                        </p:attrNameLst>
                                      </p:cBhvr>
                                      <p:tavLst>
                                        <p:tav tm="0">
                                          <p:val>
                                            <p:fltVal val="360"/>
                                          </p:val>
                                        </p:tav>
                                        <p:tav tm="100000">
                                          <p:val>
                                            <p:fltVal val="0"/>
                                          </p:val>
                                        </p:tav>
                                      </p:tavLst>
                                    </p:anim>
                                    <p:animEffect transition="in" filter="fade">
                                      <p:cBhvr>
                                        <p:cTn id="26" dur="500"/>
                                        <p:tgtEl>
                                          <p:spTgt spid="819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8199">
                                            <p:txEl>
                                              <p:pRg st="1" end="1"/>
                                            </p:txEl>
                                          </p:spTgt>
                                        </p:tgtEl>
                                        <p:attrNameLst>
                                          <p:attrName>style.visibility</p:attrName>
                                        </p:attrNameLst>
                                      </p:cBhvr>
                                      <p:to>
                                        <p:strVal val="visible"/>
                                      </p:to>
                                    </p:set>
                                    <p:anim calcmode="lin" valueType="num">
                                      <p:cBhvr>
                                        <p:cTn id="31" dur="500" fill="hold"/>
                                        <p:tgtEl>
                                          <p:spTgt spid="8199">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8199">
                                            <p:txEl>
                                              <p:pRg st="1" end="1"/>
                                            </p:txEl>
                                          </p:spTgt>
                                        </p:tgtEl>
                                        <p:attrNameLst>
                                          <p:attrName>ppt_h</p:attrName>
                                        </p:attrNameLst>
                                      </p:cBhvr>
                                      <p:tavLst>
                                        <p:tav tm="0">
                                          <p:val>
                                            <p:fltVal val="0"/>
                                          </p:val>
                                        </p:tav>
                                        <p:tav tm="100000">
                                          <p:val>
                                            <p:strVal val="#ppt_h"/>
                                          </p:val>
                                        </p:tav>
                                      </p:tavLst>
                                    </p:anim>
                                    <p:anim calcmode="lin" valueType="num">
                                      <p:cBhvr>
                                        <p:cTn id="33" dur="500" fill="hold"/>
                                        <p:tgtEl>
                                          <p:spTgt spid="8199">
                                            <p:txEl>
                                              <p:pRg st="1" end="1"/>
                                            </p:txEl>
                                          </p:spTgt>
                                        </p:tgtEl>
                                        <p:attrNameLst>
                                          <p:attrName>style.rotation</p:attrName>
                                        </p:attrNameLst>
                                      </p:cBhvr>
                                      <p:tavLst>
                                        <p:tav tm="0">
                                          <p:val>
                                            <p:fltVal val="360"/>
                                          </p:val>
                                        </p:tav>
                                        <p:tav tm="100000">
                                          <p:val>
                                            <p:fltVal val="0"/>
                                          </p:val>
                                        </p:tav>
                                      </p:tavLst>
                                    </p:anim>
                                    <p:animEffect transition="in" filter="fade">
                                      <p:cBhvr>
                                        <p:cTn id="34" dur="500"/>
                                        <p:tgtEl>
                                          <p:spTgt spid="8199">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8199">
                                            <p:txEl>
                                              <p:pRg st="2" end="2"/>
                                            </p:txEl>
                                          </p:spTgt>
                                        </p:tgtEl>
                                        <p:attrNameLst>
                                          <p:attrName>style.visibility</p:attrName>
                                        </p:attrNameLst>
                                      </p:cBhvr>
                                      <p:to>
                                        <p:strVal val="visible"/>
                                      </p:to>
                                    </p:set>
                                    <p:anim calcmode="lin" valueType="num">
                                      <p:cBhvr>
                                        <p:cTn id="39" dur="500" fill="hold"/>
                                        <p:tgtEl>
                                          <p:spTgt spid="8199">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8199">
                                            <p:txEl>
                                              <p:pRg st="2" end="2"/>
                                            </p:txEl>
                                          </p:spTgt>
                                        </p:tgtEl>
                                        <p:attrNameLst>
                                          <p:attrName>ppt_h</p:attrName>
                                        </p:attrNameLst>
                                      </p:cBhvr>
                                      <p:tavLst>
                                        <p:tav tm="0">
                                          <p:val>
                                            <p:fltVal val="0"/>
                                          </p:val>
                                        </p:tav>
                                        <p:tav tm="100000">
                                          <p:val>
                                            <p:strVal val="#ppt_h"/>
                                          </p:val>
                                        </p:tav>
                                      </p:tavLst>
                                    </p:anim>
                                    <p:anim calcmode="lin" valueType="num">
                                      <p:cBhvr>
                                        <p:cTn id="41" dur="500" fill="hold"/>
                                        <p:tgtEl>
                                          <p:spTgt spid="8199">
                                            <p:txEl>
                                              <p:pRg st="2" end="2"/>
                                            </p:txEl>
                                          </p:spTgt>
                                        </p:tgtEl>
                                        <p:attrNameLst>
                                          <p:attrName>style.rotation</p:attrName>
                                        </p:attrNameLst>
                                      </p:cBhvr>
                                      <p:tavLst>
                                        <p:tav tm="0">
                                          <p:val>
                                            <p:fltVal val="360"/>
                                          </p:val>
                                        </p:tav>
                                        <p:tav tm="100000">
                                          <p:val>
                                            <p:fltVal val="0"/>
                                          </p:val>
                                        </p:tav>
                                      </p:tavLst>
                                    </p:anim>
                                    <p:animEffect transition="in" filter="fade">
                                      <p:cBhvr>
                                        <p:cTn id="42" dur="500"/>
                                        <p:tgtEl>
                                          <p:spTgt spid="8199">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iterate type="lt">
                                    <p:tmPct val="10000"/>
                                  </p:iterate>
                                  <p:childTnLst>
                                    <p:set>
                                      <p:cBhvr>
                                        <p:cTn id="46" dur="1" fill="hold">
                                          <p:stCondLst>
                                            <p:cond delay="0"/>
                                          </p:stCondLst>
                                        </p:cTn>
                                        <p:tgtEl>
                                          <p:spTgt spid="8199">
                                            <p:txEl>
                                              <p:pRg st="3" end="3"/>
                                            </p:txEl>
                                          </p:spTgt>
                                        </p:tgtEl>
                                        <p:attrNameLst>
                                          <p:attrName>style.visibility</p:attrName>
                                        </p:attrNameLst>
                                      </p:cBhvr>
                                      <p:to>
                                        <p:strVal val="visible"/>
                                      </p:to>
                                    </p:set>
                                    <p:anim calcmode="lin" valueType="num">
                                      <p:cBhvr>
                                        <p:cTn id="47" dur="500" fill="hold"/>
                                        <p:tgtEl>
                                          <p:spTgt spid="8199">
                                            <p:txEl>
                                              <p:pRg st="3" end="3"/>
                                            </p:txEl>
                                          </p:spTgt>
                                        </p:tgtEl>
                                        <p:attrNameLst>
                                          <p:attrName>ppt_w</p:attrName>
                                        </p:attrNameLst>
                                      </p:cBhvr>
                                      <p:tavLst>
                                        <p:tav tm="0">
                                          <p:val>
                                            <p:fltVal val="0"/>
                                          </p:val>
                                        </p:tav>
                                        <p:tav tm="100000">
                                          <p:val>
                                            <p:strVal val="#ppt_w"/>
                                          </p:val>
                                        </p:tav>
                                      </p:tavLst>
                                    </p:anim>
                                    <p:anim calcmode="lin" valueType="num">
                                      <p:cBhvr>
                                        <p:cTn id="48" dur="500" fill="hold"/>
                                        <p:tgtEl>
                                          <p:spTgt spid="8199">
                                            <p:txEl>
                                              <p:pRg st="3" end="3"/>
                                            </p:txEl>
                                          </p:spTgt>
                                        </p:tgtEl>
                                        <p:attrNameLst>
                                          <p:attrName>ppt_h</p:attrName>
                                        </p:attrNameLst>
                                      </p:cBhvr>
                                      <p:tavLst>
                                        <p:tav tm="0">
                                          <p:val>
                                            <p:fltVal val="0"/>
                                          </p:val>
                                        </p:tav>
                                        <p:tav tm="100000">
                                          <p:val>
                                            <p:strVal val="#ppt_h"/>
                                          </p:val>
                                        </p:tav>
                                      </p:tavLst>
                                    </p:anim>
                                    <p:anim calcmode="lin" valueType="num">
                                      <p:cBhvr>
                                        <p:cTn id="49" dur="500" fill="hold"/>
                                        <p:tgtEl>
                                          <p:spTgt spid="8199">
                                            <p:txEl>
                                              <p:pRg st="3" end="3"/>
                                            </p:txEl>
                                          </p:spTgt>
                                        </p:tgtEl>
                                        <p:attrNameLst>
                                          <p:attrName>style.rotation</p:attrName>
                                        </p:attrNameLst>
                                      </p:cBhvr>
                                      <p:tavLst>
                                        <p:tav tm="0">
                                          <p:val>
                                            <p:fltVal val="360"/>
                                          </p:val>
                                        </p:tav>
                                        <p:tav tm="100000">
                                          <p:val>
                                            <p:fltVal val="0"/>
                                          </p:val>
                                        </p:tav>
                                      </p:tavLst>
                                    </p:anim>
                                    <p:animEffect transition="in" filter="fade">
                                      <p:cBhvr>
                                        <p:cTn id="50" dur="500"/>
                                        <p:tgtEl>
                                          <p:spTgt spid="8199">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grpId="0" nodeType="clickEffect">
                                  <p:stCondLst>
                                    <p:cond delay="0"/>
                                  </p:stCondLst>
                                  <p:iterate type="lt">
                                    <p:tmPct val="10000"/>
                                  </p:iterate>
                                  <p:childTnLst>
                                    <p:set>
                                      <p:cBhvr>
                                        <p:cTn id="54" dur="1" fill="hold">
                                          <p:stCondLst>
                                            <p:cond delay="0"/>
                                          </p:stCondLst>
                                        </p:cTn>
                                        <p:tgtEl>
                                          <p:spTgt spid="8199">
                                            <p:txEl>
                                              <p:pRg st="4" end="4"/>
                                            </p:txEl>
                                          </p:spTgt>
                                        </p:tgtEl>
                                        <p:attrNameLst>
                                          <p:attrName>style.visibility</p:attrName>
                                        </p:attrNameLst>
                                      </p:cBhvr>
                                      <p:to>
                                        <p:strVal val="visible"/>
                                      </p:to>
                                    </p:set>
                                    <p:anim calcmode="lin" valueType="num">
                                      <p:cBhvr>
                                        <p:cTn id="55" dur="500" fill="hold"/>
                                        <p:tgtEl>
                                          <p:spTgt spid="8199">
                                            <p:txEl>
                                              <p:pRg st="4" end="4"/>
                                            </p:txEl>
                                          </p:spTgt>
                                        </p:tgtEl>
                                        <p:attrNameLst>
                                          <p:attrName>ppt_w</p:attrName>
                                        </p:attrNameLst>
                                      </p:cBhvr>
                                      <p:tavLst>
                                        <p:tav tm="0">
                                          <p:val>
                                            <p:fltVal val="0"/>
                                          </p:val>
                                        </p:tav>
                                        <p:tav tm="100000">
                                          <p:val>
                                            <p:strVal val="#ppt_w"/>
                                          </p:val>
                                        </p:tav>
                                      </p:tavLst>
                                    </p:anim>
                                    <p:anim calcmode="lin" valueType="num">
                                      <p:cBhvr>
                                        <p:cTn id="56" dur="500" fill="hold"/>
                                        <p:tgtEl>
                                          <p:spTgt spid="8199">
                                            <p:txEl>
                                              <p:pRg st="4" end="4"/>
                                            </p:txEl>
                                          </p:spTgt>
                                        </p:tgtEl>
                                        <p:attrNameLst>
                                          <p:attrName>ppt_h</p:attrName>
                                        </p:attrNameLst>
                                      </p:cBhvr>
                                      <p:tavLst>
                                        <p:tav tm="0">
                                          <p:val>
                                            <p:fltVal val="0"/>
                                          </p:val>
                                        </p:tav>
                                        <p:tav tm="100000">
                                          <p:val>
                                            <p:strVal val="#ppt_h"/>
                                          </p:val>
                                        </p:tav>
                                      </p:tavLst>
                                    </p:anim>
                                    <p:anim calcmode="lin" valueType="num">
                                      <p:cBhvr>
                                        <p:cTn id="57" dur="500" fill="hold"/>
                                        <p:tgtEl>
                                          <p:spTgt spid="8199">
                                            <p:txEl>
                                              <p:pRg st="4" end="4"/>
                                            </p:txEl>
                                          </p:spTgt>
                                        </p:tgtEl>
                                        <p:attrNameLst>
                                          <p:attrName>style.rotation</p:attrName>
                                        </p:attrNameLst>
                                      </p:cBhvr>
                                      <p:tavLst>
                                        <p:tav tm="0">
                                          <p:val>
                                            <p:fltVal val="360"/>
                                          </p:val>
                                        </p:tav>
                                        <p:tav tm="100000">
                                          <p:val>
                                            <p:fltVal val="0"/>
                                          </p:val>
                                        </p:tav>
                                      </p:tavLst>
                                    </p:anim>
                                    <p:animEffect transition="in" filter="fade">
                                      <p:cBhvr>
                                        <p:cTn id="58" dur="500"/>
                                        <p:tgtEl>
                                          <p:spTgt spid="8199">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grpId="0" nodeType="clickEffect">
                                  <p:stCondLst>
                                    <p:cond delay="0"/>
                                  </p:stCondLst>
                                  <p:iterate type="lt">
                                    <p:tmPct val="10000"/>
                                  </p:iterate>
                                  <p:childTnLst>
                                    <p:set>
                                      <p:cBhvr>
                                        <p:cTn id="62" dur="1" fill="hold">
                                          <p:stCondLst>
                                            <p:cond delay="0"/>
                                          </p:stCondLst>
                                        </p:cTn>
                                        <p:tgtEl>
                                          <p:spTgt spid="8199">
                                            <p:txEl>
                                              <p:pRg st="5" end="5"/>
                                            </p:txEl>
                                          </p:spTgt>
                                        </p:tgtEl>
                                        <p:attrNameLst>
                                          <p:attrName>style.visibility</p:attrName>
                                        </p:attrNameLst>
                                      </p:cBhvr>
                                      <p:to>
                                        <p:strVal val="visible"/>
                                      </p:to>
                                    </p:set>
                                    <p:anim calcmode="lin" valueType="num">
                                      <p:cBhvr>
                                        <p:cTn id="63" dur="500" fill="hold"/>
                                        <p:tgtEl>
                                          <p:spTgt spid="8199">
                                            <p:txEl>
                                              <p:pRg st="5" end="5"/>
                                            </p:txEl>
                                          </p:spTgt>
                                        </p:tgtEl>
                                        <p:attrNameLst>
                                          <p:attrName>ppt_w</p:attrName>
                                        </p:attrNameLst>
                                      </p:cBhvr>
                                      <p:tavLst>
                                        <p:tav tm="0">
                                          <p:val>
                                            <p:fltVal val="0"/>
                                          </p:val>
                                        </p:tav>
                                        <p:tav tm="100000">
                                          <p:val>
                                            <p:strVal val="#ppt_w"/>
                                          </p:val>
                                        </p:tav>
                                      </p:tavLst>
                                    </p:anim>
                                    <p:anim calcmode="lin" valueType="num">
                                      <p:cBhvr>
                                        <p:cTn id="64" dur="500" fill="hold"/>
                                        <p:tgtEl>
                                          <p:spTgt spid="8199">
                                            <p:txEl>
                                              <p:pRg st="5" end="5"/>
                                            </p:txEl>
                                          </p:spTgt>
                                        </p:tgtEl>
                                        <p:attrNameLst>
                                          <p:attrName>ppt_h</p:attrName>
                                        </p:attrNameLst>
                                      </p:cBhvr>
                                      <p:tavLst>
                                        <p:tav tm="0">
                                          <p:val>
                                            <p:fltVal val="0"/>
                                          </p:val>
                                        </p:tav>
                                        <p:tav tm="100000">
                                          <p:val>
                                            <p:strVal val="#ppt_h"/>
                                          </p:val>
                                        </p:tav>
                                      </p:tavLst>
                                    </p:anim>
                                    <p:anim calcmode="lin" valueType="num">
                                      <p:cBhvr>
                                        <p:cTn id="65" dur="500" fill="hold"/>
                                        <p:tgtEl>
                                          <p:spTgt spid="8199">
                                            <p:txEl>
                                              <p:pRg st="5" end="5"/>
                                            </p:txEl>
                                          </p:spTgt>
                                        </p:tgtEl>
                                        <p:attrNameLst>
                                          <p:attrName>style.rotation</p:attrName>
                                        </p:attrNameLst>
                                      </p:cBhvr>
                                      <p:tavLst>
                                        <p:tav tm="0">
                                          <p:val>
                                            <p:fltVal val="360"/>
                                          </p:val>
                                        </p:tav>
                                        <p:tav tm="100000">
                                          <p:val>
                                            <p:fltVal val="0"/>
                                          </p:val>
                                        </p:tav>
                                      </p:tavLst>
                                    </p:anim>
                                    <p:animEffect transition="in" filter="fade">
                                      <p:cBhvr>
                                        <p:cTn id="66" dur="500"/>
                                        <p:tgtEl>
                                          <p:spTgt spid="81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6" grpId="0" build="p"/>
      <p:bldP spid="819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3F1CD3BF-96E0-4BD6-8B0F-109A57167585}" type="slidenum">
              <a:rPr lang="ar-DZ"/>
              <a:pPr>
                <a:defRPr/>
              </a:pPr>
              <a:t>16</a:t>
            </a:fld>
            <a:endParaRPr lang="fr-FR"/>
          </a:p>
        </p:txBody>
      </p:sp>
      <p:sp>
        <p:nvSpPr>
          <p:cNvPr id="32770" name="Rectangle 2"/>
          <p:cNvSpPr>
            <a:spLocks noGrp="1" noChangeArrowheads="1"/>
          </p:cNvSpPr>
          <p:nvPr>
            <p:ph type="title"/>
          </p:nvPr>
        </p:nvSpPr>
        <p:spPr/>
        <p:txBody>
          <a:bodyPr/>
          <a:lstStyle/>
          <a:p>
            <a:pPr algn="ctr" eaLnBrk="1" hangingPunct="1">
              <a:defRPr/>
            </a:pPr>
            <a:r>
              <a:rPr lang="fr-FR" sz="4000" b="1" i="1" smtClean="0">
                <a:solidFill>
                  <a:srgbClr val="000000"/>
                </a:solidFill>
                <a:effectLst>
                  <a:outerShdw blurRad="38100" dist="38100" dir="2700000" algn="tl">
                    <a:srgbClr val="FFFFFF"/>
                  </a:outerShdw>
                </a:effectLst>
                <a:latin typeface="Comic Sans MS" pitchFamily="66" charset="0"/>
              </a:rPr>
              <a:t>Dure…très dure était la vie des ******autochtones******</a:t>
            </a:r>
          </a:p>
        </p:txBody>
      </p:sp>
      <p:pic>
        <p:nvPicPr>
          <p:cNvPr id="17412" name="Picture 4" descr="algerie_paysans"/>
          <p:cNvPicPr>
            <a:picLocks noGrp="1" noChangeAspect="1" noChangeArrowheads="1"/>
          </p:cNvPicPr>
          <p:nvPr>
            <p:ph type="body" idx="1"/>
          </p:nvPr>
        </p:nvPicPr>
        <p:blipFill>
          <a:blip r:embed="rId2"/>
          <a:srcRect/>
          <a:stretch>
            <a:fillRect/>
          </a:stretch>
        </p:blipFill>
        <p:spPr>
          <a:xfrm>
            <a:off x="1" y="1484313"/>
            <a:ext cx="2214545" cy="2597327"/>
          </a:xfrm>
          <a:noFill/>
        </p:spPr>
      </p:pic>
      <p:sp>
        <p:nvSpPr>
          <p:cNvPr id="6" name="Rectangle 5"/>
          <p:cNvSpPr/>
          <p:nvPr/>
        </p:nvSpPr>
        <p:spPr>
          <a:xfrm>
            <a:off x="4643438" y="1714488"/>
            <a:ext cx="4500562" cy="4154984"/>
          </a:xfrm>
          <a:prstGeom prst="rect">
            <a:avLst/>
          </a:prstGeom>
        </p:spPr>
        <p:txBody>
          <a:bodyPr wrap="square">
            <a:spAutoFit/>
          </a:bodyPr>
          <a:lstStyle/>
          <a:p>
            <a:pPr algn="just"/>
            <a:r>
              <a:rPr lang="fr-FR" sz="3200" dirty="0" smtClean="0">
                <a:latin typeface="Arial Narrow" pitchFamily="34" charset="0"/>
              </a:rPr>
              <a:t>Leur situation va empirer . </a:t>
            </a:r>
          </a:p>
          <a:p>
            <a:pPr algn="just"/>
            <a:r>
              <a:rPr lang="fr-FR" sz="3200" dirty="0" smtClean="0">
                <a:latin typeface="Arial Narrow" pitchFamily="34" charset="0"/>
              </a:rPr>
              <a:t>Tout leur sera confisqué pour se retrouver  pieds et mains liés sous la dépendance intégrale de ceux qui choisissent les meilleurs lopins de terre pour bâtir leur avenir</a:t>
            </a:r>
            <a:r>
              <a:rPr lang="fr-FR" dirty="0" smtClean="0">
                <a:latin typeface="Arial Narrow" pitchFamily="34" charset="0"/>
              </a:rPr>
              <a:t>.</a:t>
            </a:r>
          </a:p>
        </p:txBody>
      </p:sp>
      <p:pic>
        <p:nvPicPr>
          <p:cNvPr id="7" name="Picture 3" descr="algerie_misere_noire"/>
          <p:cNvPicPr>
            <a:picLocks noChangeAspect="1" noChangeArrowheads="1"/>
          </p:cNvPicPr>
          <p:nvPr/>
        </p:nvPicPr>
        <p:blipFill>
          <a:blip r:embed="rId3"/>
          <a:srcRect/>
          <a:stretch>
            <a:fillRect/>
          </a:stretch>
        </p:blipFill>
        <p:spPr bwMode="auto">
          <a:xfrm>
            <a:off x="2214546" y="4143380"/>
            <a:ext cx="2143141" cy="2160303"/>
          </a:xfrm>
          <a:prstGeom prst="rect">
            <a:avLst/>
          </a:prstGeom>
          <a:noFill/>
          <a:ln w="9525">
            <a:noFill/>
            <a:miter lim="800000"/>
            <a:headEnd/>
            <a:tailEnd/>
          </a:ln>
          <a:effectLst/>
        </p:spPr>
      </p:pic>
    </p:spTree>
  </p:cSld>
  <p:clrMapOvr>
    <a:masterClrMapping/>
  </p:clrMapOvr>
  <p:transition advClick="0" advTm="15000">
    <p:push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6"/>
          <p:cNvSpPr>
            <a:spLocks noGrp="1"/>
          </p:cNvSpPr>
          <p:nvPr>
            <p:ph type="sldNum" sz="quarter" idx="12"/>
          </p:nvPr>
        </p:nvSpPr>
        <p:spPr/>
        <p:txBody>
          <a:bodyPr/>
          <a:lstStyle/>
          <a:p>
            <a:pPr>
              <a:defRPr/>
            </a:pPr>
            <a:fld id="{9A7B3069-E2F7-4AC0-A837-231C6438201D}" type="slidenum">
              <a:rPr lang="ar-DZ"/>
              <a:pPr>
                <a:defRPr/>
              </a:pPr>
              <a:t>17</a:t>
            </a:fld>
            <a:endParaRPr lang="fr-FR"/>
          </a:p>
        </p:txBody>
      </p:sp>
      <p:sp>
        <p:nvSpPr>
          <p:cNvPr id="43010" name="Rectangle 2"/>
          <p:cNvSpPr>
            <a:spLocks noGrp="1" noChangeArrowheads="1"/>
          </p:cNvSpPr>
          <p:nvPr>
            <p:ph type="title"/>
          </p:nvPr>
        </p:nvSpPr>
        <p:spPr/>
        <p:txBody>
          <a:bodyPr/>
          <a:lstStyle/>
          <a:p>
            <a:pPr algn="ctr" eaLnBrk="1" hangingPunct="1">
              <a:defRPr/>
            </a:pPr>
            <a:r>
              <a:rPr lang="fr-FR" sz="4000" smtClean="0"/>
              <a:t>          </a:t>
            </a:r>
            <a:r>
              <a:rPr lang="fr-FR" sz="4000" smtClean="0">
                <a:latin typeface="Comic Sans MS" pitchFamily="66" charset="0"/>
              </a:rPr>
              <a:t>Les médersas  ou </a:t>
            </a:r>
            <a:br>
              <a:rPr lang="fr-FR" sz="4000" smtClean="0">
                <a:latin typeface="Comic Sans MS" pitchFamily="66" charset="0"/>
              </a:rPr>
            </a:br>
            <a:r>
              <a:rPr lang="fr-FR" sz="4000" smtClean="0">
                <a:latin typeface="Comic Sans MS" pitchFamily="66" charset="0"/>
              </a:rPr>
              <a:t>          écoles coraniques</a:t>
            </a:r>
          </a:p>
        </p:txBody>
      </p:sp>
      <p:pic>
        <p:nvPicPr>
          <p:cNvPr id="18436" name="Picture 3" descr="ECOLE CORANIQUE"/>
          <p:cNvPicPr>
            <a:picLocks noGrp="1" noChangeAspect="1" noChangeArrowheads="1"/>
          </p:cNvPicPr>
          <p:nvPr>
            <p:ph type="body" sz="half" idx="1"/>
          </p:nvPr>
        </p:nvPicPr>
        <p:blipFill>
          <a:blip r:embed="rId2"/>
          <a:srcRect/>
          <a:stretch>
            <a:fillRect/>
          </a:stretch>
        </p:blipFill>
        <p:spPr>
          <a:xfrm>
            <a:off x="0" y="1773238"/>
            <a:ext cx="4787900" cy="5084762"/>
          </a:xfrm>
          <a:noFill/>
        </p:spPr>
      </p:pic>
      <p:sp>
        <p:nvSpPr>
          <p:cNvPr id="43012" name="Rectangle 4"/>
          <p:cNvSpPr>
            <a:spLocks noGrp="1" noChangeArrowheads="1"/>
          </p:cNvSpPr>
          <p:nvPr>
            <p:ph type="body" sz="half" idx="2"/>
          </p:nvPr>
        </p:nvSpPr>
        <p:spPr/>
        <p:txBody>
          <a:bodyPr/>
          <a:lstStyle/>
          <a:p>
            <a:pPr eaLnBrk="1" hangingPunct="1">
              <a:lnSpc>
                <a:spcPct val="90000"/>
              </a:lnSpc>
              <a:defRPr/>
            </a:pPr>
            <a:endParaRPr lang="fr-FR" sz="2400" smtClean="0"/>
          </a:p>
          <a:p>
            <a:pPr eaLnBrk="1" hangingPunct="1">
              <a:lnSpc>
                <a:spcPct val="90000"/>
              </a:lnSpc>
              <a:buFontTx/>
              <a:buNone/>
              <a:defRPr/>
            </a:pPr>
            <a:r>
              <a:rPr lang="fr-FR" sz="2400" smtClean="0"/>
              <a:t>********************</a:t>
            </a:r>
          </a:p>
          <a:p>
            <a:pPr eaLnBrk="1" hangingPunct="1">
              <a:lnSpc>
                <a:spcPct val="90000"/>
              </a:lnSpc>
              <a:buFontTx/>
              <a:buNone/>
              <a:defRPr/>
            </a:pPr>
            <a:r>
              <a:rPr lang="fr-FR" sz="2400" smtClean="0">
                <a:latin typeface="Comic Sans MS" pitchFamily="66" charset="0"/>
              </a:rPr>
              <a:t>  Un rempart contre la</a:t>
            </a:r>
          </a:p>
          <a:p>
            <a:pPr eaLnBrk="1" hangingPunct="1">
              <a:lnSpc>
                <a:spcPct val="90000"/>
              </a:lnSpc>
              <a:buFontTx/>
              <a:buNone/>
              <a:defRPr/>
            </a:pPr>
            <a:r>
              <a:rPr lang="fr-FR" sz="2400" smtClean="0">
                <a:latin typeface="Comic Sans MS" pitchFamily="66" charset="0"/>
              </a:rPr>
              <a:t>    dépersonnalisation</a:t>
            </a:r>
          </a:p>
          <a:p>
            <a:pPr eaLnBrk="1" hangingPunct="1">
              <a:lnSpc>
                <a:spcPct val="90000"/>
              </a:lnSpc>
              <a:buFontTx/>
              <a:buNone/>
              <a:defRPr/>
            </a:pPr>
            <a:r>
              <a:rPr lang="fr-FR" sz="2400" smtClean="0">
                <a:latin typeface="Comic Sans MS" pitchFamily="66" charset="0"/>
              </a:rPr>
              <a:t>               de</a:t>
            </a:r>
          </a:p>
          <a:p>
            <a:pPr lvl="1" eaLnBrk="1" hangingPunct="1">
              <a:lnSpc>
                <a:spcPct val="90000"/>
              </a:lnSpc>
              <a:buFont typeface="Tahoma" pitchFamily="34" charset="0"/>
              <a:buNone/>
              <a:defRPr/>
            </a:pPr>
            <a:endParaRPr lang="fr-FR" sz="2000" smtClean="0">
              <a:latin typeface="Comic Sans MS" pitchFamily="66" charset="0"/>
            </a:endParaRPr>
          </a:p>
          <a:p>
            <a:pPr lvl="1" algn="ctr" eaLnBrk="1" hangingPunct="1">
              <a:lnSpc>
                <a:spcPct val="90000"/>
              </a:lnSpc>
              <a:buFont typeface="Tahoma" pitchFamily="34" charset="0"/>
              <a:buNone/>
              <a:defRPr/>
            </a:pPr>
            <a:r>
              <a:rPr lang="fr-FR" sz="2000" smtClean="0">
                <a:latin typeface="Comic Sans MS" pitchFamily="66" charset="0"/>
              </a:rPr>
              <a:t> </a:t>
            </a:r>
            <a:r>
              <a:rPr lang="fr-FR" sz="3200" b="1" i="1" smtClean="0">
                <a:solidFill>
                  <a:schemeClr val="accent2"/>
                </a:solidFill>
                <a:latin typeface="Comic Sans MS" pitchFamily="66" charset="0"/>
              </a:rPr>
              <a:t>L’IDENTITE                ALGERIENNE</a:t>
            </a:r>
          </a:p>
          <a:p>
            <a:pPr lvl="1" algn="ctr" eaLnBrk="1" hangingPunct="1">
              <a:lnSpc>
                <a:spcPct val="90000"/>
              </a:lnSpc>
              <a:buFont typeface="Tahoma" pitchFamily="34" charset="0"/>
              <a:buNone/>
              <a:defRPr/>
            </a:pPr>
            <a:r>
              <a:rPr lang="fr-FR" sz="2000" smtClean="0">
                <a:solidFill>
                  <a:schemeClr val="accent2"/>
                </a:solidFill>
                <a:latin typeface="Comic Sans MS" pitchFamily="66" charset="0"/>
              </a:rPr>
              <a:t>******************</a:t>
            </a:r>
          </a:p>
          <a:p>
            <a:pPr lvl="1" algn="ctr" eaLnBrk="1" hangingPunct="1">
              <a:lnSpc>
                <a:spcPct val="90000"/>
              </a:lnSpc>
              <a:buFont typeface="Tahoma" pitchFamily="34" charset="0"/>
              <a:buNone/>
              <a:defRPr/>
            </a:pPr>
            <a:r>
              <a:rPr lang="fr-FR" sz="2000" smtClean="0">
                <a:solidFill>
                  <a:schemeClr val="accent2"/>
                </a:solidFill>
                <a:latin typeface="Comic Sans MS" pitchFamily="66" charset="0"/>
              </a:rPr>
              <a:t>………………………………………………….</a:t>
            </a:r>
          </a:p>
        </p:txBody>
      </p:sp>
    </p:spTree>
  </p:cSld>
  <p:clrMapOvr>
    <a:masterClrMapping/>
  </p:clrMapOvr>
  <p:transition advClick="0" advTm="15000">
    <p:push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E5BDC40B-E836-4F0C-85B8-CE7DBDD7A167}" type="slidenum">
              <a:rPr lang="ar-DZ"/>
              <a:pPr>
                <a:defRPr/>
              </a:pPr>
              <a:t>18</a:t>
            </a:fld>
            <a:endParaRPr lang="fr-FR"/>
          </a:p>
        </p:txBody>
      </p:sp>
      <p:sp>
        <p:nvSpPr>
          <p:cNvPr id="246786" name="Rectangle 2"/>
          <p:cNvSpPr>
            <a:spLocks noGrp="1" noChangeArrowheads="1"/>
          </p:cNvSpPr>
          <p:nvPr>
            <p:ph type="title"/>
          </p:nvPr>
        </p:nvSpPr>
        <p:spPr/>
        <p:txBody>
          <a:bodyPr/>
          <a:lstStyle/>
          <a:p>
            <a:pPr algn="ctr" eaLnBrk="1" hangingPunct="1">
              <a:defRPr/>
            </a:pPr>
            <a:r>
              <a:rPr lang="fr-FR" b="1" dirty="0" smtClean="0">
                <a:latin typeface="Tempus Sans ITC" pitchFamily="82" charset="0"/>
              </a:rPr>
              <a:t>Les nouveaux débarqués</a:t>
            </a:r>
          </a:p>
        </p:txBody>
      </p:sp>
      <p:pic>
        <p:nvPicPr>
          <p:cNvPr id="19460" name="Picture 3" descr="CROIX"/>
          <p:cNvPicPr>
            <a:picLocks noGrp="1" noChangeAspect="1" noChangeArrowheads="1"/>
          </p:cNvPicPr>
          <p:nvPr>
            <p:ph type="body" idx="1"/>
          </p:nvPr>
        </p:nvPicPr>
        <p:blipFill>
          <a:blip r:embed="rId2">
            <a:lum bright="6000"/>
          </a:blip>
          <a:srcRect/>
          <a:stretch>
            <a:fillRect/>
          </a:stretch>
        </p:blipFill>
        <p:spPr>
          <a:xfrm>
            <a:off x="0" y="1357298"/>
            <a:ext cx="9144000" cy="5857868"/>
          </a:xfrm>
          <a:noFill/>
        </p:spPr>
      </p:pic>
      <p:sp>
        <p:nvSpPr>
          <p:cNvPr id="7" name="Rectangle 6"/>
          <p:cNvSpPr/>
          <p:nvPr/>
        </p:nvSpPr>
        <p:spPr>
          <a:xfrm>
            <a:off x="785786" y="4071942"/>
            <a:ext cx="8358214" cy="2616101"/>
          </a:xfrm>
          <a:prstGeom prst="rect">
            <a:avLst/>
          </a:prstGeom>
        </p:spPr>
        <p:txBody>
          <a:bodyPr wrap="square">
            <a:spAutoFit/>
          </a:bodyPr>
          <a:lstStyle/>
          <a:p>
            <a:r>
              <a:rPr lang="fr-FR" i="1" dirty="0" smtClean="0">
                <a:solidFill>
                  <a:srgbClr val="FF0000"/>
                </a:solidFill>
                <a:latin typeface="Tempus Sans ITC" pitchFamily="82" charset="0"/>
              </a:rPr>
              <a:t>… n’omettront pas de ramener aussi l’idée de répandre , au sein de la population locale, les graines d’expansion du Christianisme</a:t>
            </a:r>
            <a:r>
              <a:rPr lang="fr-FR" sz="4400" i="1" dirty="0" smtClean="0">
                <a:solidFill>
                  <a:srgbClr val="FF0000"/>
                </a:solidFill>
                <a:latin typeface="Tempus Sans ITC" pitchFamily="82" charset="0"/>
              </a:rPr>
              <a:t>.</a:t>
            </a:r>
            <a:endParaRPr lang="fr-FR" sz="4400" i="1" dirty="0">
              <a:solidFill>
                <a:srgbClr val="FF0000"/>
              </a:solidFill>
              <a:latin typeface="Tempus Sans ITC" pitchFamily="82" charset="0"/>
            </a:endParaRPr>
          </a:p>
        </p:txBody>
      </p:sp>
    </p:spTree>
  </p:cSld>
  <p:clrMapOvr>
    <a:masterClrMapping/>
  </p:clrMapOvr>
  <p:transition advClick="0" advTm="15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46786"/>
                                        </p:tgtEl>
                                        <p:attrNameLst>
                                          <p:attrName>style.visibility</p:attrName>
                                        </p:attrNameLst>
                                      </p:cBhvr>
                                      <p:to>
                                        <p:strVal val="visible"/>
                                      </p:to>
                                    </p:set>
                                    <p:anim calcmode="lin" valueType="num">
                                      <p:cBhvr>
                                        <p:cTn id="7" dur="2000" fill="hold"/>
                                        <p:tgtEl>
                                          <p:spTgt spid="246786"/>
                                        </p:tgtEl>
                                        <p:attrNameLst>
                                          <p:attrName>ppt_w</p:attrName>
                                        </p:attrNameLst>
                                      </p:cBhvr>
                                      <p:tavLst>
                                        <p:tav tm="0">
                                          <p:val>
                                            <p:strVal val="#ppt_w"/>
                                          </p:val>
                                        </p:tav>
                                        <p:tav tm="100000">
                                          <p:val>
                                            <p:strVal val="#ppt_w"/>
                                          </p:val>
                                        </p:tav>
                                      </p:tavLst>
                                    </p:anim>
                                    <p:anim calcmode="lin" valueType="num">
                                      <p:cBhvr>
                                        <p:cTn id="8" dur="2000" fill="hold"/>
                                        <p:tgtEl>
                                          <p:spTgt spid="246786"/>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246786"/>
                                        </p:tgtEl>
                                        <p:attrNameLst>
                                          <p:attrName>ppt_x</p:attrName>
                                        </p:attrNameLst>
                                      </p:cBhvr>
                                      <p:tavLst>
                                        <p:tav tm="0">
                                          <p:val>
                                            <p:strVal val="#ppt_x-.4"/>
                                          </p:val>
                                        </p:tav>
                                        <p:tav tm="100000">
                                          <p:val>
                                            <p:strVal val="#ppt_x"/>
                                          </p:val>
                                        </p:tav>
                                      </p:tavLst>
                                    </p:anim>
                                    <p:anim calcmode="lin" valueType="num">
                                      <p:cBhvr>
                                        <p:cTn id="10" dur="2000" fill="hold"/>
                                        <p:tgtEl>
                                          <p:spTgt spid="246786"/>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6"/>
          <p:cNvSpPr>
            <a:spLocks noGrp="1"/>
          </p:cNvSpPr>
          <p:nvPr>
            <p:ph type="sldNum" sz="quarter" idx="12"/>
          </p:nvPr>
        </p:nvSpPr>
        <p:spPr/>
        <p:txBody>
          <a:bodyPr/>
          <a:lstStyle/>
          <a:p>
            <a:pPr>
              <a:defRPr/>
            </a:pPr>
            <a:fld id="{A6461C1E-3A56-4D26-B32B-F926F39E15A5}" type="slidenum">
              <a:rPr lang="ar-DZ"/>
              <a:pPr>
                <a:defRPr/>
              </a:pPr>
              <a:t>19</a:t>
            </a:fld>
            <a:endParaRPr lang="fr-FR"/>
          </a:p>
        </p:txBody>
      </p:sp>
      <p:sp>
        <p:nvSpPr>
          <p:cNvPr id="39941" name="Rectangle 5"/>
          <p:cNvSpPr>
            <a:spLocks noGrp="1" noChangeArrowheads="1"/>
          </p:cNvSpPr>
          <p:nvPr>
            <p:ph type="title"/>
          </p:nvPr>
        </p:nvSpPr>
        <p:spPr/>
        <p:txBody>
          <a:bodyPr/>
          <a:lstStyle/>
          <a:p>
            <a:pPr algn="ctr" eaLnBrk="1" hangingPunct="1">
              <a:defRPr/>
            </a:pPr>
            <a:r>
              <a:rPr lang="fr-FR" sz="4000" smtClean="0">
                <a:latin typeface="Comic Sans MS" pitchFamily="66" charset="0"/>
              </a:rPr>
              <a:t>Les meilleures terres confisquées</a:t>
            </a:r>
          </a:p>
        </p:txBody>
      </p:sp>
      <p:sp>
        <p:nvSpPr>
          <p:cNvPr id="39944" name="Rectangle 8"/>
          <p:cNvSpPr>
            <a:spLocks noGrp="1" noChangeArrowheads="1"/>
          </p:cNvSpPr>
          <p:nvPr>
            <p:ph type="body" sz="half" idx="1"/>
          </p:nvPr>
        </p:nvSpPr>
        <p:spPr/>
        <p:txBody>
          <a:bodyPr/>
          <a:lstStyle/>
          <a:p>
            <a:pPr eaLnBrk="1" hangingPunct="1">
              <a:defRPr/>
            </a:pPr>
            <a:endParaRPr lang="fr-FR" smtClean="0"/>
          </a:p>
          <a:p>
            <a:pPr eaLnBrk="1" hangingPunct="1">
              <a:defRPr/>
            </a:pPr>
            <a:endParaRPr lang="fr-FR" smtClean="0"/>
          </a:p>
          <a:p>
            <a:pPr eaLnBrk="1" hangingPunct="1">
              <a:defRPr/>
            </a:pPr>
            <a:r>
              <a:rPr lang="fr-FR" smtClean="0">
                <a:latin typeface="Comic Sans MS" pitchFamily="66" charset="0"/>
              </a:rPr>
              <a:t>C  ’ est   le </a:t>
            </a:r>
          </a:p>
          <a:p>
            <a:pPr algn="ctr" eaLnBrk="1" hangingPunct="1">
              <a:defRPr/>
            </a:pPr>
            <a:r>
              <a:rPr lang="fr-FR" b="1" i="1" u="sng" smtClean="0">
                <a:solidFill>
                  <a:srgbClr val="CC3300"/>
                </a:solidFill>
                <a:latin typeface="Comic Sans MS" pitchFamily="66" charset="0"/>
              </a:rPr>
              <a:t>début du   </a:t>
            </a:r>
          </a:p>
          <a:p>
            <a:pPr eaLnBrk="1" hangingPunct="1">
              <a:buFontTx/>
              <a:buNone/>
              <a:defRPr/>
            </a:pPr>
            <a:r>
              <a:rPr lang="fr-FR" b="1" i="1" u="sng" smtClean="0">
                <a:solidFill>
                  <a:srgbClr val="CC3300"/>
                </a:solidFill>
                <a:latin typeface="Comic Sans MS" pitchFamily="66" charset="0"/>
              </a:rPr>
              <a:t>V A N </a:t>
            </a:r>
          </a:p>
          <a:p>
            <a:pPr eaLnBrk="1" hangingPunct="1">
              <a:buFontTx/>
              <a:buNone/>
              <a:defRPr/>
            </a:pPr>
            <a:r>
              <a:rPr lang="fr-FR" b="1" i="1" u="sng" smtClean="0">
                <a:solidFill>
                  <a:srgbClr val="CC3300"/>
                </a:solidFill>
                <a:latin typeface="Comic Sans MS" pitchFamily="66" charset="0"/>
              </a:rPr>
              <a:t>       D A </a:t>
            </a:r>
          </a:p>
          <a:p>
            <a:pPr eaLnBrk="1" hangingPunct="1">
              <a:buFontTx/>
              <a:buNone/>
              <a:defRPr/>
            </a:pPr>
            <a:r>
              <a:rPr lang="fr-FR" b="1" i="1" u="sng" smtClean="0">
                <a:solidFill>
                  <a:srgbClr val="CC3300"/>
                </a:solidFill>
                <a:latin typeface="Comic Sans MS" pitchFamily="66" charset="0"/>
              </a:rPr>
              <a:t>          L I S M E  !</a:t>
            </a:r>
          </a:p>
        </p:txBody>
      </p:sp>
      <p:sp>
        <p:nvSpPr>
          <p:cNvPr id="39945" name="Rectangle 9"/>
          <p:cNvSpPr>
            <a:spLocks noGrp="1" noChangeArrowheads="1"/>
          </p:cNvSpPr>
          <p:nvPr>
            <p:ph type="body" sz="half" idx="2"/>
          </p:nvPr>
        </p:nvSpPr>
        <p:spPr>
          <a:xfrm>
            <a:off x="4716463" y="1773238"/>
            <a:ext cx="4038600" cy="4114800"/>
          </a:xfrm>
        </p:spPr>
        <p:txBody>
          <a:bodyPr/>
          <a:lstStyle/>
          <a:p>
            <a:pPr eaLnBrk="1" hangingPunct="1">
              <a:buFontTx/>
              <a:buNone/>
              <a:defRPr/>
            </a:pPr>
            <a:endParaRPr lang="fr-FR" smtClean="0"/>
          </a:p>
          <a:p>
            <a:pPr eaLnBrk="1" hangingPunct="1">
              <a:buFontTx/>
              <a:buNone/>
              <a:defRPr/>
            </a:pPr>
            <a:endParaRPr lang="fr-FR" smtClean="0"/>
          </a:p>
          <a:p>
            <a:pPr eaLnBrk="1" hangingPunct="1">
              <a:buFontTx/>
              <a:buNone/>
              <a:defRPr/>
            </a:pPr>
            <a:r>
              <a:rPr lang="fr-FR" smtClean="0">
                <a:latin typeface="Comic Sans MS" pitchFamily="66" charset="0"/>
              </a:rPr>
              <a:t>Le </a:t>
            </a:r>
            <a:r>
              <a:rPr lang="fr-FR" b="1" i="1" u="sng" smtClean="0">
                <a:latin typeface="Comic Sans MS" pitchFamily="66" charset="0"/>
              </a:rPr>
              <a:t>propriétaire</a:t>
            </a:r>
            <a:r>
              <a:rPr lang="fr-FR" smtClean="0">
                <a:latin typeface="Comic Sans MS" pitchFamily="66" charset="0"/>
              </a:rPr>
              <a:t> deviendra </a:t>
            </a:r>
            <a:r>
              <a:rPr lang="fr-FR" b="1" i="1" u="sng" smtClean="0">
                <a:latin typeface="Comic Sans MS" pitchFamily="66" charset="0"/>
              </a:rPr>
              <a:t>étranger</a:t>
            </a:r>
            <a:r>
              <a:rPr lang="fr-FR" u="sng" smtClean="0">
                <a:latin typeface="Comic Sans MS" pitchFamily="66" charset="0"/>
              </a:rPr>
              <a:t> </a:t>
            </a:r>
            <a:r>
              <a:rPr lang="fr-FR" b="1" i="1" u="sng" smtClean="0">
                <a:effectLst/>
                <a:latin typeface="Comic Sans MS" pitchFamily="66" charset="0"/>
              </a:rPr>
              <a:t>sur sa propre terre</a:t>
            </a:r>
            <a:r>
              <a:rPr lang="fr-FR" smtClean="0">
                <a:latin typeface="Comic Sans MS" pitchFamily="66" charset="0"/>
              </a:rPr>
              <a:t>  </a:t>
            </a:r>
          </a:p>
          <a:p>
            <a:pPr eaLnBrk="1" hangingPunct="1">
              <a:buFontTx/>
              <a:buNone/>
              <a:defRPr/>
            </a:pPr>
            <a:endParaRPr lang="fr-FR" smtClean="0">
              <a:latin typeface="Comic Sans MS" pitchFamily="66" charset="0"/>
            </a:endParaRPr>
          </a:p>
          <a:p>
            <a:pPr eaLnBrk="1" hangingPunct="1">
              <a:buFontTx/>
              <a:buNone/>
              <a:defRPr/>
            </a:pPr>
            <a:r>
              <a:rPr lang="fr-FR" smtClean="0">
                <a:latin typeface="Comic Sans MS" pitchFamily="66" charset="0"/>
              </a:rPr>
              <a:t>********************</a:t>
            </a:r>
          </a:p>
          <a:p>
            <a:pPr eaLnBrk="1" hangingPunct="1">
              <a:buFontTx/>
              <a:buNone/>
              <a:defRPr/>
            </a:pPr>
            <a:r>
              <a:rPr lang="fr-FR" smtClean="0">
                <a:latin typeface="Comic Sans MS" pitchFamily="66" charset="0"/>
              </a:rPr>
              <a:t>……………………………………….</a:t>
            </a:r>
          </a:p>
        </p:txBody>
      </p:sp>
    </p:spTree>
  </p:cSld>
  <p:clrMapOvr>
    <a:masterClrMapping/>
  </p:clrMapOvr>
  <p:transition advClick="0" advTm="15000">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C90E12BF-249E-463F-95DD-B5785C6CDA09}" type="slidenum">
              <a:rPr lang="ar-DZ"/>
              <a:pPr>
                <a:defRPr/>
              </a:pPr>
              <a:t>2</a:t>
            </a:fld>
            <a:endParaRPr lang="fr-FR"/>
          </a:p>
        </p:txBody>
      </p:sp>
      <p:sp>
        <p:nvSpPr>
          <p:cNvPr id="360450" name="Rectangle 2"/>
          <p:cNvSpPr>
            <a:spLocks noGrp="1" noChangeArrowheads="1"/>
          </p:cNvSpPr>
          <p:nvPr>
            <p:ph type="body" idx="4294967295"/>
          </p:nvPr>
        </p:nvSpPr>
        <p:spPr>
          <a:xfrm>
            <a:off x="0" y="0"/>
            <a:ext cx="9144000" cy="6019800"/>
          </a:xfrm>
        </p:spPr>
        <p:txBody>
          <a:bodyPr/>
          <a:lstStyle/>
          <a:p>
            <a:pPr eaLnBrk="1" hangingPunct="1">
              <a:lnSpc>
                <a:spcPct val="80000"/>
              </a:lnSpc>
              <a:buNone/>
              <a:defRPr/>
            </a:pPr>
            <a:r>
              <a:rPr lang="fr-FR" sz="2800" b="1" dirty="0" smtClean="0"/>
              <a:t>Ceci est un travail collectif d’ un groupe de Pieds Noirs et d’Algériens qui  veulent passer le message de fraternité entre les 2 communautés d’hier, d’aujourd’hui et de toujours.    </a:t>
            </a:r>
          </a:p>
          <a:p>
            <a:pPr eaLnBrk="1" hangingPunct="1">
              <a:lnSpc>
                <a:spcPct val="80000"/>
              </a:lnSpc>
              <a:buNone/>
              <a:defRPr/>
            </a:pPr>
            <a:endParaRPr lang="fr-FR" sz="2800" b="1" dirty="0" smtClean="0"/>
          </a:p>
          <a:p>
            <a:pPr eaLnBrk="1" hangingPunct="1">
              <a:lnSpc>
                <a:spcPct val="80000"/>
              </a:lnSpc>
              <a:buNone/>
              <a:defRPr/>
            </a:pPr>
            <a:r>
              <a:rPr lang="fr-FR" sz="2800" b="1" dirty="0" smtClean="0"/>
              <a:t>   </a:t>
            </a:r>
            <a:r>
              <a:rPr lang="fr-FR" sz="4800" b="1" dirty="0" smtClean="0">
                <a:solidFill>
                  <a:srgbClr val="66FF33"/>
                </a:solidFill>
                <a:latin typeface="Harlow Solid Italic" pitchFamily="82" charset="0"/>
              </a:rPr>
              <a:t>Loin de tout chauvinisme </a:t>
            </a:r>
            <a:r>
              <a:rPr lang="fr-FR" sz="2800" b="1" dirty="0" smtClean="0"/>
              <a:t>, ce travail a nécessité  de longs mois de recherches et c’est avec l’assentiment des 2 parties que le document est finalisé/diffusé.                                                </a:t>
            </a:r>
          </a:p>
          <a:p>
            <a:pPr eaLnBrk="1" hangingPunct="1">
              <a:lnSpc>
                <a:spcPct val="80000"/>
              </a:lnSpc>
              <a:buNone/>
              <a:defRPr/>
            </a:pPr>
            <a:endParaRPr lang="fr-FR" sz="2800" b="1" dirty="0" smtClean="0"/>
          </a:p>
          <a:p>
            <a:pPr eaLnBrk="1" hangingPunct="1">
              <a:lnSpc>
                <a:spcPct val="80000"/>
              </a:lnSpc>
              <a:buNone/>
              <a:defRPr/>
            </a:pPr>
            <a:r>
              <a:rPr lang="fr-FR" sz="2800" b="1" dirty="0" smtClean="0"/>
              <a:t>Nous espérons avoir fait œuvre utile              </a:t>
            </a:r>
          </a:p>
          <a:p>
            <a:pPr eaLnBrk="1" hangingPunct="1">
              <a:lnSpc>
                <a:spcPct val="80000"/>
              </a:lnSpc>
              <a:buNone/>
              <a:defRPr/>
            </a:pPr>
            <a:endParaRPr lang="fr-FR" sz="2800" dirty="0" smtClean="0"/>
          </a:p>
          <a:p>
            <a:pPr eaLnBrk="1" hangingPunct="1">
              <a:lnSpc>
                <a:spcPct val="80000"/>
              </a:lnSpc>
              <a:buNone/>
              <a:defRPr/>
            </a:pPr>
            <a:r>
              <a:rPr lang="fr-FR" sz="2800" dirty="0" smtClean="0"/>
              <a:t>Signé : Un groupe d’Algériens : PN et Arabes d’Algérie </a:t>
            </a:r>
          </a:p>
          <a:p>
            <a:pPr eaLnBrk="1" hangingPunct="1">
              <a:lnSpc>
                <a:spcPct val="80000"/>
              </a:lnSpc>
              <a:defRPr/>
            </a:pPr>
            <a:endParaRPr lang="fr-FR" sz="2800" dirty="0" smtClean="0"/>
          </a:p>
          <a:p>
            <a:pPr eaLnBrk="1" hangingPunct="1">
              <a:lnSpc>
                <a:spcPct val="80000"/>
              </a:lnSpc>
              <a:buNone/>
              <a:defRPr/>
            </a:pPr>
            <a:r>
              <a:rPr lang="fr-FR" sz="2800" dirty="0" err="1" smtClean="0"/>
              <a:t>AliDrai</a:t>
            </a:r>
            <a:r>
              <a:rPr lang="fr-FR" sz="2800" dirty="0" smtClean="0"/>
              <a:t>                                      </a:t>
            </a:r>
            <a:r>
              <a:rPr lang="fr-FR" sz="2800" dirty="0" err="1" smtClean="0"/>
              <a:t>HenrietteDiCastelli</a:t>
            </a:r>
            <a:endParaRPr lang="fr-FR" sz="2800" dirty="0" smtClean="0"/>
          </a:p>
          <a:p>
            <a:pPr eaLnBrk="1" hangingPunct="1">
              <a:lnSpc>
                <a:spcPct val="80000"/>
              </a:lnSpc>
              <a:buNone/>
              <a:defRPr/>
            </a:pPr>
            <a:r>
              <a:rPr lang="fr-FR" sz="2800" dirty="0" smtClean="0"/>
              <a:t>…………………………………………………………………………….</a:t>
            </a:r>
          </a:p>
        </p:txBody>
      </p:sp>
    </p:spTree>
    <p:custDataLst>
      <p:tags r:id="rId1"/>
    </p:custDataLst>
  </p:cSld>
  <p:clrMapOvr>
    <a:masterClrMapping/>
  </p:clrMapOvr>
  <p:transition advClick="0" advTm="6000">
    <p:push dir="r"/>
    <p:sndAc>
      <p:stSnd>
        <p:snd r:embed="rId4" name="type.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iterate type="lt">
                                    <p:tmPct val="10000"/>
                                  </p:iterate>
                                  <p:childTnLst>
                                    <p:set>
                                      <p:cBhvr>
                                        <p:cTn id="6" dur="1" fill="hold">
                                          <p:stCondLst>
                                            <p:cond delay="0"/>
                                          </p:stCondLst>
                                        </p:cTn>
                                        <p:tgtEl>
                                          <p:spTgt spid="360450">
                                            <p:txEl>
                                              <p:pRg st="0" end="0"/>
                                            </p:txEl>
                                          </p:spTgt>
                                        </p:tgtEl>
                                        <p:attrNameLst>
                                          <p:attrName>style.visibility</p:attrName>
                                        </p:attrNameLst>
                                      </p:cBhvr>
                                      <p:to>
                                        <p:strVal val="visible"/>
                                      </p:to>
                                    </p:set>
                                    <p:anim calcmode="lin" valueType="num">
                                      <p:cBhvr>
                                        <p:cTn id="7" dur="500" fill="hold"/>
                                        <p:tgtEl>
                                          <p:spTgt spid="36045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60450">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60450">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6045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360450">
                                            <p:txEl>
                                              <p:pRg st="2" end="2"/>
                                            </p:txEl>
                                          </p:spTgt>
                                        </p:tgtEl>
                                        <p:attrNameLst>
                                          <p:attrName>style.visibility</p:attrName>
                                        </p:attrNameLst>
                                      </p:cBhvr>
                                      <p:to>
                                        <p:strVal val="visible"/>
                                      </p:to>
                                    </p:set>
                                    <p:anim calcmode="lin" valueType="num">
                                      <p:cBhvr>
                                        <p:cTn id="15" dur="500" fill="hold"/>
                                        <p:tgtEl>
                                          <p:spTgt spid="360450">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60450">
                                            <p:txEl>
                                              <p:pRg st="2" end="2"/>
                                            </p:txEl>
                                          </p:spTgt>
                                        </p:tgtEl>
                                        <p:attrNameLst>
                                          <p:attrName>ppt_h</p:attrName>
                                        </p:attrNameLst>
                                      </p:cBhvr>
                                      <p:tavLst>
                                        <p:tav tm="0">
                                          <p:val>
                                            <p:fltVal val="0"/>
                                          </p:val>
                                        </p:tav>
                                        <p:tav tm="100000">
                                          <p:val>
                                            <p:strVal val="#ppt_h"/>
                                          </p:val>
                                        </p:tav>
                                      </p:tavLst>
                                    </p:anim>
                                    <p:anim calcmode="lin" valueType="num">
                                      <p:cBhvr>
                                        <p:cTn id="17" dur="500" fill="hold"/>
                                        <p:tgtEl>
                                          <p:spTgt spid="360450">
                                            <p:txEl>
                                              <p:pRg st="2" end="2"/>
                                            </p:txEl>
                                          </p:spTgt>
                                        </p:tgtEl>
                                        <p:attrNameLst>
                                          <p:attrName>style.rotation</p:attrName>
                                        </p:attrNameLst>
                                      </p:cBhvr>
                                      <p:tavLst>
                                        <p:tav tm="0">
                                          <p:val>
                                            <p:fltVal val="360"/>
                                          </p:val>
                                        </p:tav>
                                        <p:tav tm="100000">
                                          <p:val>
                                            <p:fltVal val="0"/>
                                          </p:val>
                                        </p:tav>
                                      </p:tavLst>
                                    </p:anim>
                                    <p:animEffect transition="in" filter="fade">
                                      <p:cBhvr>
                                        <p:cTn id="18" dur="500"/>
                                        <p:tgtEl>
                                          <p:spTgt spid="360450">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360450">
                                            <p:txEl>
                                              <p:pRg st="4" end="4"/>
                                            </p:txEl>
                                          </p:spTgt>
                                        </p:tgtEl>
                                        <p:attrNameLst>
                                          <p:attrName>style.visibility</p:attrName>
                                        </p:attrNameLst>
                                      </p:cBhvr>
                                      <p:to>
                                        <p:strVal val="visible"/>
                                      </p:to>
                                    </p:set>
                                    <p:anim calcmode="lin" valueType="num">
                                      <p:cBhvr>
                                        <p:cTn id="23" dur="500" fill="hold"/>
                                        <p:tgtEl>
                                          <p:spTgt spid="360450">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60450">
                                            <p:txEl>
                                              <p:pRg st="4" end="4"/>
                                            </p:txEl>
                                          </p:spTgt>
                                        </p:tgtEl>
                                        <p:attrNameLst>
                                          <p:attrName>ppt_h</p:attrName>
                                        </p:attrNameLst>
                                      </p:cBhvr>
                                      <p:tavLst>
                                        <p:tav tm="0">
                                          <p:val>
                                            <p:fltVal val="0"/>
                                          </p:val>
                                        </p:tav>
                                        <p:tav tm="100000">
                                          <p:val>
                                            <p:strVal val="#ppt_h"/>
                                          </p:val>
                                        </p:tav>
                                      </p:tavLst>
                                    </p:anim>
                                    <p:anim calcmode="lin" valueType="num">
                                      <p:cBhvr>
                                        <p:cTn id="25" dur="500" fill="hold"/>
                                        <p:tgtEl>
                                          <p:spTgt spid="360450">
                                            <p:txEl>
                                              <p:pRg st="4" end="4"/>
                                            </p:txEl>
                                          </p:spTgt>
                                        </p:tgtEl>
                                        <p:attrNameLst>
                                          <p:attrName>style.rotation</p:attrName>
                                        </p:attrNameLst>
                                      </p:cBhvr>
                                      <p:tavLst>
                                        <p:tav tm="0">
                                          <p:val>
                                            <p:fltVal val="360"/>
                                          </p:val>
                                        </p:tav>
                                        <p:tav tm="100000">
                                          <p:val>
                                            <p:fltVal val="0"/>
                                          </p:val>
                                        </p:tav>
                                      </p:tavLst>
                                    </p:anim>
                                    <p:animEffect transition="in" filter="fade">
                                      <p:cBhvr>
                                        <p:cTn id="26" dur="500"/>
                                        <p:tgtEl>
                                          <p:spTgt spid="360450">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360450">
                                            <p:txEl>
                                              <p:pRg st="6" end="6"/>
                                            </p:txEl>
                                          </p:spTgt>
                                        </p:tgtEl>
                                        <p:attrNameLst>
                                          <p:attrName>style.visibility</p:attrName>
                                        </p:attrNameLst>
                                      </p:cBhvr>
                                      <p:to>
                                        <p:strVal val="visible"/>
                                      </p:to>
                                    </p:set>
                                    <p:anim calcmode="lin" valueType="num">
                                      <p:cBhvr>
                                        <p:cTn id="31" dur="500" fill="hold"/>
                                        <p:tgtEl>
                                          <p:spTgt spid="360450">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360450">
                                            <p:txEl>
                                              <p:pRg st="6" end="6"/>
                                            </p:txEl>
                                          </p:spTgt>
                                        </p:tgtEl>
                                        <p:attrNameLst>
                                          <p:attrName>ppt_h</p:attrName>
                                        </p:attrNameLst>
                                      </p:cBhvr>
                                      <p:tavLst>
                                        <p:tav tm="0">
                                          <p:val>
                                            <p:fltVal val="0"/>
                                          </p:val>
                                        </p:tav>
                                        <p:tav tm="100000">
                                          <p:val>
                                            <p:strVal val="#ppt_h"/>
                                          </p:val>
                                        </p:tav>
                                      </p:tavLst>
                                    </p:anim>
                                    <p:anim calcmode="lin" valueType="num">
                                      <p:cBhvr>
                                        <p:cTn id="33" dur="500" fill="hold"/>
                                        <p:tgtEl>
                                          <p:spTgt spid="360450">
                                            <p:txEl>
                                              <p:pRg st="6" end="6"/>
                                            </p:txEl>
                                          </p:spTgt>
                                        </p:tgtEl>
                                        <p:attrNameLst>
                                          <p:attrName>style.rotation</p:attrName>
                                        </p:attrNameLst>
                                      </p:cBhvr>
                                      <p:tavLst>
                                        <p:tav tm="0">
                                          <p:val>
                                            <p:fltVal val="360"/>
                                          </p:val>
                                        </p:tav>
                                        <p:tav tm="100000">
                                          <p:val>
                                            <p:fltVal val="0"/>
                                          </p:val>
                                        </p:tav>
                                      </p:tavLst>
                                    </p:anim>
                                    <p:animEffect transition="in" filter="fade">
                                      <p:cBhvr>
                                        <p:cTn id="34" dur="500"/>
                                        <p:tgtEl>
                                          <p:spTgt spid="360450">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360450">
                                            <p:txEl>
                                              <p:pRg st="8" end="8"/>
                                            </p:txEl>
                                          </p:spTgt>
                                        </p:tgtEl>
                                        <p:attrNameLst>
                                          <p:attrName>style.visibility</p:attrName>
                                        </p:attrNameLst>
                                      </p:cBhvr>
                                      <p:to>
                                        <p:strVal val="visible"/>
                                      </p:to>
                                    </p:set>
                                    <p:anim calcmode="lin" valueType="num">
                                      <p:cBhvr>
                                        <p:cTn id="39" dur="500" fill="hold"/>
                                        <p:tgtEl>
                                          <p:spTgt spid="360450">
                                            <p:txEl>
                                              <p:pRg st="8" end="8"/>
                                            </p:txEl>
                                          </p:spTgt>
                                        </p:tgtEl>
                                        <p:attrNameLst>
                                          <p:attrName>ppt_w</p:attrName>
                                        </p:attrNameLst>
                                      </p:cBhvr>
                                      <p:tavLst>
                                        <p:tav tm="0">
                                          <p:val>
                                            <p:fltVal val="0"/>
                                          </p:val>
                                        </p:tav>
                                        <p:tav tm="100000">
                                          <p:val>
                                            <p:strVal val="#ppt_w"/>
                                          </p:val>
                                        </p:tav>
                                      </p:tavLst>
                                    </p:anim>
                                    <p:anim calcmode="lin" valueType="num">
                                      <p:cBhvr>
                                        <p:cTn id="40" dur="500" fill="hold"/>
                                        <p:tgtEl>
                                          <p:spTgt spid="360450">
                                            <p:txEl>
                                              <p:pRg st="8" end="8"/>
                                            </p:txEl>
                                          </p:spTgt>
                                        </p:tgtEl>
                                        <p:attrNameLst>
                                          <p:attrName>ppt_h</p:attrName>
                                        </p:attrNameLst>
                                      </p:cBhvr>
                                      <p:tavLst>
                                        <p:tav tm="0">
                                          <p:val>
                                            <p:fltVal val="0"/>
                                          </p:val>
                                        </p:tav>
                                        <p:tav tm="100000">
                                          <p:val>
                                            <p:strVal val="#ppt_h"/>
                                          </p:val>
                                        </p:tav>
                                      </p:tavLst>
                                    </p:anim>
                                    <p:anim calcmode="lin" valueType="num">
                                      <p:cBhvr>
                                        <p:cTn id="41" dur="500" fill="hold"/>
                                        <p:tgtEl>
                                          <p:spTgt spid="360450">
                                            <p:txEl>
                                              <p:pRg st="8" end="8"/>
                                            </p:txEl>
                                          </p:spTgt>
                                        </p:tgtEl>
                                        <p:attrNameLst>
                                          <p:attrName>style.rotation</p:attrName>
                                        </p:attrNameLst>
                                      </p:cBhvr>
                                      <p:tavLst>
                                        <p:tav tm="0">
                                          <p:val>
                                            <p:fltVal val="360"/>
                                          </p:val>
                                        </p:tav>
                                        <p:tav tm="100000">
                                          <p:val>
                                            <p:fltVal val="0"/>
                                          </p:val>
                                        </p:tav>
                                      </p:tavLst>
                                    </p:anim>
                                    <p:animEffect transition="in" filter="fade">
                                      <p:cBhvr>
                                        <p:cTn id="42" dur="500"/>
                                        <p:tgtEl>
                                          <p:spTgt spid="360450">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iterate type="lt">
                                    <p:tmPct val="10000"/>
                                  </p:iterate>
                                  <p:childTnLst>
                                    <p:set>
                                      <p:cBhvr>
                                        <p:cTn id="46" dur="1" fill="hold">
                                          <p:stCondLst>
                                            <p:cond delay="0"/>
                                          </p:stCondLst>
                                        </p:cTn>
                                        <p:tgtEl>
                                          <p:spTgt spid="360450">
                                            <p:txEl>
                                              <p:pRg st="9" end="9"/>
                                            </p:txEl>
                                          </p:spTgt>
                                        </p:tgtEl>
                                        <p:attrNameLst>
                                          <p:attrName>style.visibility</p:attrName>
                                        </p:attrNameLst>
                                      </p:cBhvr>
                                      <p:to>
                                        <p:strVal val="visible"/>
                                      </p:to>
                                    </p:set>
                                    <p:anim calcmode="lin" valueType="num">
                                      <p:cBhvr>
                                        <p:cTn id="47" dur="500" fill="hold"/>
                                        <p:tgtEl>
                                          <p:spTgt spid="360450">
                                            <p:txEl>
                                              <p:pRg st="9" end="9"/>
                                            </p:txEl>
                                          </p:spTgt>
                                        </p:tgtEl>
                                        <p:attrNameLst>
                                          <p:attrName>ppt_w</p:attrName>
                                        </p:attrNameLst>
                                      </p:cBhvr>
                                      <p:tavLst>
                                        <p:tav tm="0">
                                          <p:val>
                                            <p:fltVal val="0"/>
                                          </p:val>
                                        </p:tav>
                                        <p:tav tm="100000">
                                          <p:val>
                                            <p:strVal val="#ppt_w"/>
                                          </p:val>
                                        </p:tav>
                                      </p:tavLst>
                                    </p:anim>
                                    <p:anim calcmode="lin" valueType="num">
                                      <p:cBhvr>
                                        <p:cTn id="48" dur="500" fill="hold"/>
                                        <p:tgtEl>
                                          <p:spTgt spid="360450">
                                            <p:txEl>
                                              <p:pRg st="9" end="9"/>
                                            </p:txEl>
                                          </p:spTgt>
                                        </p:tgtEl>
                                        <p:attrNameLst>
                                          <p:attrName>ppt_h</p:attrName>
                                        </p:attrNameLst>
                                      </p:cBhvr>
                                      <p:tavLst>
                                        <p:tav tm="0">
                                          <p:val>
                                            <p:fltVal val="0"/>
                                          </p:val>
                                        </p:tav>
                                        <p:tav tm="100000">
                                          <p:val>
                                            <p:strVal val="#ppt_h"/>
                                          </p:val>
                                        </p:tav>
                                      </p:tavLst>
                                    </p:anim>
                                    <p:anim calcmode="lin" valueType="num">
                                      <p:cBhvr>
                                        <p:cTn id="49" dur="500" fill="hold"/>
                                        <p:tgtEl>
                                          <p:spTgt spid="360450">
                                            <p:txEl>
                                              <p:pRg st="9" end="9"/>
                                            </p:txEl>
                                          </p:spTgt>
                                        </p:tgtEl>
                                        <p:attrNameLst>
                                          <p:attrName>style.rotation</p:attrName>
                                        </p:attrNameLst>
                                      </p:cBhvr>
                                      <p:tavLst>
                                        <p:tav tm="0">
                                          <p:val>
                                            <p:fltVal val="360"/>
                                          </p:val>
                                        </p:tav>
                                        <p:tav tm="100000">
                                          <p:val>
                                            <p:fltVal val="0"/>
                                          </p:val>
                                        </p:tav>
                                      </p:tavLst>
                                    </p:anim>
                                    <p:animEffect transition="in" filter="fade">
                                      <p:cBhvr>
                                        <p:cTn id="50" dur="500"/>
                                        <p:tgtEl>
                                          <p:spTgt spid="36045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BF25BF48-6A40-40CF-A937-4D259184B232}" type="slidenum">
              <a:rPr lang="ar-DZ"/>
              <a:pPr>
                <a:defRPr/>
              </a:pPr>
              <a:t>20</a:t>
            </a:fld>
            <a:endParaRPr lang="fr-FR"/>
          </a:p>
        </p:txBody>
      </p:sp>
      <p:sp>
        <p:nvSpPr>
          <p:cNvPr id="41986" name="Rectangle 2"/>
          <p:cNvSpPr>
            <a:spLocks noGrp="1" noChangeArrowheads="1"/>
          </p:cNvSpPr>
          <p:nvPr>
            <p:ph type="title"/>
          </p:nvPr>
        </p:nvSpPr>
        <p:spPr/>
        <p:txBody>
          <a:bodyPr/>
          <a:lstStyle/>
          <a:p>
            <a:pPr algn="ctr" eaLnBrk="1" hangingPunct="1">
              <a:defRPr/>
            </a:pPr>
            <a:r>
              <a:rPr lang="fr-FR" sz="4000" smtClean="0">
                <a:latin typeface="Comic Sans MS" pitchFamily="66" charset="0"/>
              </a:rPr>
              <a:t>Les abus conjugués </a:t>
            </a:r>
            <a:br>
              <a:rPr lang="fr-FR" sz="4000" smtClean="0">
                <a:latin typeface="Comic Sans MS" pitchFamily="66" charset="0"/>
              </a:rPr>
            </a:br>
            <a:r>
              <a:rPr lang="fr-FR" sz="4000" smtClean="0">
                <a:latin typeface="Comic Sans MS" pitchFamily="66" charset="0"/>
              </a:rPr>
              <a:t>au quotidien </a:t>
            </a:r>
          </a:p>
        </p:txBody>
      </p:sp>
      <p:pic>
        <p:nvPicPr>
          <p:cNvPr id="22532" name="Picture 6" descr="algerie_descente-dans-un-village"/>
          <p:cNvPicPr>
            <a:picLocks noGrp="1" noChangeAspect="1" noChangeArrowheads="1"/>
          </p:cNvPicPr>
          <p:nvPr>
            <p:ph type="body" idx="1"/>
          </p:nvPr>
        </p:nvPicPr>
        <p:blipFill>
          <a:blip r:embed="rId2"/>
          <a:srcRect/>
          <a:stretch>
            <a:fillRect/>
          </a:stretch>
        </p:blipFill>
        <p:spPr>
          <a:xfrm>
            <a:off x="-252413" y="0"/>
            <a:ext cx="9396413" cy="6858000"/>
          </a:xfrm>
          <a:noFill/>
        </p:spPr>
      </p:pic>
      <p:sp>
        <p:nvSpPr>
          <p:cNvPr id="41991" name="Rectangle 7"/>
          <p:cNvSpPr>
            <a:spLocks noChangeArrowheads="1"/>
          </p:cNvSpPr>
          <p:nvPr/>
        </p:nvSpPr>
        <p:spPr bwMode="auto">
          <a:xfrm>
            <a:off x="-323850" y="5084763"/>
            <a:ext cx="9467850" cy="1920875"/>
          </a:xfrm>
          <a:prstGeom prst="rect">
            <a:avLst/>
          </a:prstGeom>
          <a:noFill/>
          <a:ln w="9525">
            <a:noFill/>
            <a:miter lim="800000"/>
            <a:headEnd/>
            <a:tailEnd/>
          </a:ln>
          <a:effectLst/>
        </p:spPr>
        <p:txBody>
          <a:bodyPr>
            <a:spAutoFit/>
          </a:bodyPr>
          <a:lstStyle/>
          <a:p>
            <a:pPr>
              <a:defRPr/>
            </a:pPr>
            <a:r>
              <a:rPr lang="fr-FR" b="0">
                <a:solidFill>
                  <a:srgbClr val="CC3300"/>
                </a:solidFill>
                <a:effectLst>
                  <a:outerShdw blurRad="38100" dist="38100" dir="2700000" algn="tl">
                    <a:srgbClr val="000000"/>
                  </a:outerShdw>
                </a:effectLst>
              </a:rPr>
              <a:t>Les abus conjugués </a:t>
            </a:r>
            <a:br>
              <a:rPr lang="fr-FR" b="0">
                <a:solidFill>
                  <a:srgbClr val="CC3300"/>
                </a:solidFill>
                <a:effectLst>
                  <a:outerShdw blurRad="38100" dist="38100" dir="2700000" algn="tl">
                    <a:srgbClr val="000000"/>
                  </a:outerShdw>
                </a:effectLst>
              </a:rPr>
            </a:br>
            <a:r>
              <a:rPr lang="fr-FR" b="0">
                <a:solidFill>
                  <a:srgbClr val="CC3300"/>
                </a:solidFill>
                <a:effectLst>
                  <a:outerShdw blurRad="38100" dist="38100" dir="2700000" algn="tl">
                    <a:srgbClr val="000000"/>
                  </a:outerShdw>
                </a:effectLst>
              </a:rPr>
              <a:t>au quotidien</a:t>
            </a:r>
          </a:p>
          <a:p>
            <a:pPr>
              <a:defRPr/>
            </a:pPr>
            <a:r>
              <a:rPr lang="fr-FR" b="0">
                <a:solidFill>
                  <a:schemeClr val="tx2"/>
                </a:solidFill>
                <a:effectLst>
                  <a:outerShdw blurRad="38100" dist="38100" dir="2700000" algn="tl">
                    <a:srgbClr val="000000"/>
                  </a:outerShdw>
                </a:effectLst>
              </a:rPr>
              <a:t>……………………………………………..</a:t>
            </a:r>
          </a:p>
        </p:txBody>
      </p:sp>
    </p:spTree>
  </p:cSld>
  <p:clrMapOvr>
    <a:masterClrMapping/>
  </p:clrMapOvr>
  <p:transition advClick="0" advTm="15000">
    <p:push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591D0893-472B-4764-B029-8725AD25A37C}" type="slidenum">
              <a:rPr lang="ar-DZ"/>
              <a:pPr>
                <a:defRPr/>
              </a:pPr>
              <a:t>21</a:t>
            </a:fld>
            <a:endParaRPr lang="fr-FR"/>
          </a:p>
        </p:txBody>
      </p:sp>
      <p:sp>
        <p:nvSpPr>
          <p:cNvPr id="63490" name="Rectangle 2"/>
          <p:cNvSpPr>
            <a:spLocks noGrp="1" noChangeArrowheads="1"/>
          </p:cNvSpPr>
          <p:nvPr>
            <p:ph type="title"/>
          </p:nvPr>
        </p:nvSpPr>
        <p:spPr>
          <a:xfrm>
            <a:off x="468313" y="0"/>
            <a:ext cx="8229600" cy="1484313"/>
          </a:xfrm>
        </p:spPr>
        <p:txBody>
          <a:bodyPr/>
          <a:lstStyle/>
          <a:p>
            <a:pPr algn="ctr" eaLnBrk="1" hangingPunct="1">
              <a:defRPr/>
            </a:pPr>
            <a:r>
              <a:rPr lang="fr-FR" sz="4000" smtClean="0">
                <a:latin typeface="Comic Sans MS" pitchFamily="66" charset="0"/>
              </a:rPr>
              <a:t/>
            </a:r>
            <a:br>
              <a:rPr lang="fr-FR" sz="4000" smtClean="0">
                <a:latin typeface="Comic Sans MS" pitchFamily="66" charset="0"/>
              </a:rPr>
            </a:br>
            <a:r>
              <a:rPr lang="fr-FR" sz="4000" smtClean="0">
                <a:latin typeface="Comic Sans MS" pitchFamily="66" charset="0"/>
              </a:rPr>
              <a:t>…excellente méthode pour exacerber la tension </a:t>
            </a:r>
            <a:br>
              <a:rPr lang="fr-FR" sz="4000" smtClean="0">
                <a:latin typeface="Comic Sans MS" pitchFamily="66" charset="0"/>
              </a:rPr>
            </a:br>
            <a:endParaRPr lang="fr-FR" sz="4000" smtClean="0">
              <a:latin typeface="Comic Sans MS" pitchFamily="66" charset="0"/>
            </a:endParaRPr>
          </a:p>
        </p:txBody>
      </p:sp>
      <p:pic>
        <p:nvPicPr>
          <p:cNvPr id="23556" name="Picture 4" descr="algerie_apres-massacres-arrestations2"/>
          <p:cNvPicPr>
            <a:picLocks noGrp="1" noChangeAspect="1" noChangeArrowheads="1"/>
          </p:cNvPicPr>
          <p:nvPr>
            <p:ph type="body" idx="1"/>
          </p:nvPr>
        </p:nvPicPr>
        <p:blipFill>
          <a:blip r:embed="rId2"/>
          <a:srcRect/>
          <a:stretch>
            <a:fillRect/>
          </a:stretch>
        </p:blipFill>
        <p:spPr>
          <a:xfrm>
            <a:off x="0" y="0"/>
            <a:ext cx="9144000" cy="6858000"/>
          </a:xfrm>
          <a:noFill/>
        </p:spPr>
      </p:pic>
      <p:sp>
        <p:nvSpPr>
          <p:cNvPr id="63493" name="Rectangle 5"/>
          <p:cNvSpPr>
            <a:spLocks noChangeArrowheads="1"/>
          </p:cNvSpPr>
          <p:nvPr/>
        </p:nvSpPr>
        <p:spPr bwMode="auto">
          <a:xfrm>
            <a:off x="0" y="260350"/>
            <a:ext cx="9144000" cy="1311275"/>
          </a:xfrm>
          <a:prstGeom prst="rect">
            <a:avLst/>
          </a:prstGeom>
          <a:noFill/>
          <a:ln w="9525">
            <a:noFill/>
            <a:miter lim="800000"/>
            <a:headEnd/>
            <a:tailEnd/>
          </a:ln>
          <a:effectLst/>
        </p:spPr>
        <p:txBody>
          <a:bodyPr>
            <a:spAutoFit/>
          </a:bodyPr>
          <a:lstStyle/>
          <a:p>
            <a:pPr>
              <a:defRPr/>
            </a:pPr>
            <a:r>
              <a:rPr lang="fr-FR" b="0">
                <a:solidFill>
                  <a:srgbClr val="000066"/>
                </a:solidFill>
                <a:effectLst>
                  <a:outerShdw blurRad="38100" dist="38100" dir="2700000" algn="tl">
                    <a:srgbClr val="000000"/>
                  </a:outerShdw>
                </a:effectLst>
              </a:rPr>
              <a:t>excellente méthode pour </a:t>
            </a:r>
          </a:p>
          <a:p>
            <a:pPr>
              <a:defRPr/>
            </a:pPr>
            <a:r>
              <a:rPr lang="fr-FR" b="0">
                <a:solidFill>
                  <a:srgbClr val="000066"/>
                </a:solidFill>
                <a:effectLst>
                  <a:outerShdw blurRad="38100" dist="38100" dir="2700000" algn="tl">
                    <a:srgbClr val="000000"/>
                  </a:outerShdw>
                </a:effectLst>
              </a:rPr>
              <a:t>exacerber la tension</a:t>
            </a:r>
          </a:p>
        </p:txBody>
      </p:sp>
    </p:spTree>
  </p:cSld>
  <p:clrMapOvr>
    <a:masterClrMapping/>
  </p:clrMapOvr>
  <p:transition advClick="0" advTm="15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fade">
                                      <p:cBhvr>
                                        <p:cTn id="7" dur="768" decel="100000"/>
                                        <p:tgtEl>
                                          <p:spTgt spid="63490"/>
                                        </p:tgtEl>
                                      </p:cBhvr>
                                    </p:animEffect>
                                    <p:animScale>
                                      <p:cBhvr>
                                        <p:cTn id="8" dur="768" decel="100000"/>
                                        <p:tgtEl>
                                          <p:spTgt spid="63490"/>
                                        </p:tgtEl>
                                      </p:cBhvr>
                                      <p:from x="10000" y="10000"/>
                                      <p:to x="200000" y="450000"/>
                                    </p:animScale>
                                    <p:animScale>
                                      <p:cBhvr>
                                        <p:cTn id="9" dur="1230" accel="100000" fill="hold">
                                          <p:stCondLst>
                                            <p:cond delay="768"/>
                                          </p:stCondLst>
                                        </p:cTn>
                                        <p:tgtEl>
                                          <p:spTgt spid="63490"/>
                                        </p:tgtEl>
                                      </p:cBhvr>
                                      <p:from x="200000" y="450000"/>
                                      <p:to x="100000" y="100000"/>
                                    </p:animScale>
                                    <p:set>
                                      <p:cBhvr>
                                        <p:cTn id="10" dur="768" fill="hold"/>
                                        <p:tgtEl>
                                          <p:spTgt spid="63490"/>
                                        </p:tgtEl>
                                        <p:attrNameLst>
                                          <p:attrName>ppt_x</p:attrName>
                                        </p:attrNameLst>
                                      </p:cBhvr>
                                      <p:to>
                                        <p:strVal val="(0.5)"/>
                                      </p:to>
                                    </p:set>
                                    <p:anim from="(0.5)" to="(#ppt_x)" calcmode="lin" valueType="num">
                                      <p:cBhvr>
                                        <p:cTn id="11" dur="1230" accel="100000" fill="hold">
                                          <p:stCondLst>
                                            <p:cond delay="768"/>
                                          </p:stCondLst>
                                        </p:cTn>
                                        <p:tgtEl>
                                          <p:spTgt spid="63490"/>
                                        </p:tgtEl>
                                        <p:attrNameLst>
                                          <p:attrName>ppt_x</p:attrName>
                                        </p:attrNameLst>
                                      </p:cBhvr>
                                    </p:anim>
                                    <p:set>
                                      <p:cBhvr>
                                        <p:cTn id="12" dur="768" fill="hold"/>
                                        <p:tgtEl>
                                          <p:spTgt spid="63490"/>
                                        </p:tgtEl>
                                        <p:attrNameLst>
                                          <p:attrName>ppt_y</p:attrName>
                                        </p:attrNameLst>
                                      </p:cBhvr>
                                      <p:to>
                                        <p:strVal val="(#ppt_y+0.4)"/>
                                      </p:to>
                                    </p:set>
                                    <p:anim from="(#ppt_y+0.4)" to="(#ppt_y)" calcmode="lin" valueType="num">
                                      <p:cBhvr>
                                        <p:cTn id="13" dur="1230" accel="100000" fill="hold">
                                          <p:stCondLst>
                                            <p:cond delay="768"/>
                                          </p:stCondLst>
                                        </p:cTn>
                                        <p:tgtEl>
                                          <p:spTgt spid="6349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Espace réservé du numéro de diapositive 6"/>
          <p:cNvSpPr>
            <a:spLocks noGrp="1"/>
          </p:cNvSpPr>
          <p:nvPr>
            <p:ph type="sldNum" sz="quarter" idx="12"/>
          </p:nvPr>
        </p:nvSpPr>
        <p:spPr/>
        <p:txBody>
          <a:bodyPr/>
          <a:lstStyle/>
          <a:p>
            <a:pPr>
              <a:defRPr/>
            </a:pPr>
            <a:fld id="{83B38F90-502E-4C5A-9132-00082629B74E}" type="slidenum">
              <a:rPr lang="ar-DZ"/>
              <a:pPr>
                <a:defRPr/>
              </a:pPr>
              <a:t>22</a:t>
            </a:fld>
            <a:endParaRPr lang="fr-FR"/>
          </a:p>
        </p:txBody>
      </p:sp>
      <p:pic>
        <p:nvPicPr>
          <p:cNvPr id="24579" name="Picture 4" descr="algerie_prisonniers1"/>
          <p:cNvPicPr>
            <a:picLocks noGrp="1" noChangeAspect="1" noChangeArrowheads="1"/>
          </p:cNvPicPr>
          <p:nvPr>
            <p:ph type="body" sz="half" idx="1"/>
          </p:nvPr>
        </p:nvPicPr>
        <p:blipFill>
          <a:blip r:embed="rId2"/>
          <a:srcRect/>
          <a:stretch>
            <a:fillRect/>
          </a:stretch>
        </p:blipFill>
        <p:spPr>
          <a:xfrm>
            <a:off x="0" y="0"/>
            <a:ext cx="9396413" cy="7807325"/>
          </a:xfrm>
          <a:noFill/>
        </p:spPr>
      </p:pic>
      <p:sp>
        <p:nvSpPr>
          <p:cNvPr id="210949" name="Rectangle 5"/>
          <p:cNvSpPr>
            <a:spLocks noGrp="1" noChangeArrowheads="1"/>
          </p:cNvSpPr>
          <p:nvPr>
            <p:ph type="body" sz="half" idx="2"/>
          </p:nvPr>
        </p:nvSpPr>
        <p:spPr>
          <a:xfrm>
            <a:off x="4716463" y="1628775"/>
            <a:ext cx="4038600" cy="4114800"/>
          </a:xfrm>
        </p:spPr>
        <p:txBody>
          <a:bodyPr/>
          <a:lstStyle/>
          <a:p>
            <a:pPr eaLnBrk="1" hangingPunct="1">
              <a:defRPr/>
            </a:pPr>
            <a:endParaRPr lang="fr-FR" smtClean="0"/>
          </a:p>
          <a:p>
            <a:pPr eaLnBrk="1" hangingPunct="1">
              <a:defRPr/>
            </a:pPr>
            <a:endParaRPr lang="fr-FR" smtClean="0"/>
          </a:p>
          <a:p>
            <a:pPr eaLnBrk="1" hangingPunct="1">
              <a:defRPr/>
            </a:pPr>
            <a:endParaRPr lang="fr-FR" smtClean="0"/>
          </a:p>
          <a:p>
            <a:pPr eaLnBrk="1" hangingPunct="1">
              <a:defRPr/>
            </a:pPr>
            <a:endParaRPr lang="fr-FR" smtClean="0"/>
          </a:p>
        </p:txBody>
      </p:sp>
      <p:sp>
        <p:nvSpPr>
          <p:cNvPr id="24581" name="WordArt 6" descr="Papier Kraft"/>
          <p:cNvSpPr>
            <a:spLocks noChangeArrowheads="1" noChangeShapeType="1" noTextEdit="1"/>
          </p:cNvSpPr>
          <p:nvPr/>
        </p:nvSpPr>
        <p:spPr bwMode="auto">
          <a:xfrm rot="-173476">
            <a:off x="4179888" y="561975"/>
            <a:ext cx="5875337" cy="936625"/>
          </a:xfrm>
          <a:prstGeom prst="rect">
            <a:avLst/>
          </a:prstGeom>
        </p:spPr>
        <p:txBody>
          <a:bodyPr wrap="none" fromWordArt="1">
            <a:prstTxWarp prst="textPlain">
              <a:avLst>
                <a:gd name="adj" fmla="val 50000"/>
              </a:avLst>
            </a:prstTxWarp>
            <a:scene3d>
              <a:camera prst="legacyPerspectiveTopLeft">
                <a:rot lat="0" lon="20519987" rev="0"/>
              </a:camera>
              <a:lightRig rig="legacyHarsh3" dir="r"/>
            </a:scene3d>
            <a:sp3d extrusionH="430200" prstMaterial="legacyMatte">
              <a:extrusionClr>
                <a:srgbClr val="006600"/>
              </a:extrusionClr>
            </a:sp3d>
          </a:bodyPr>
          <a:lstStyle/>
          <a:p>
            <a:r>
              <a:rPr lang="fr-FR" sz="1800" kern="10">
                <a:ln w="9525">
                  <a:round/>
                  <a:headEnd/>
                  <a:tailEnd/>
                </a:ln>
                <a:blipFill dpi="0" rotWithShape="0">
                  <a:blip r:embed="rId3"/>
                  <a:srcRect/>
                  <a:tile tx="0" ty="0" sx="100000" sy="100000" flip="none" algn="tl"/>
                </a:blipFill>
                <a:latin typeface="Arial Black"/>
              </a:rPr>
              <a:t>Attention     </a:t>
            </a:r>
          </a:p>
        </p:txBody>
      </p:sp>
      <p:sp>
        <p:nvSpPr>
          <p:cNvPr id="24582" name="WordArt 7"/>
          <p:cNvSpPr>
            <a:spLocks noChangeArrowheads="1" noChangeShapeType="1" noTextEdit="1"/>
          </p:cNvSpPr>
          <p:nvPr/>
        </p:nvSpPr>
        <p:spPr bwMode="auto">
          <a:xfrm>
            <a:off x="4500563" y="3860800"/>
            <a:ext cx="4643437" cy="1728788"/>
          </a:xfrm>
          <a:prstGeom prst="rect">
            <a:avLst/>
          </a:prstGeom>
        </p:spPr>
        <p:txBody>
          <a:bodyPr wrap="none" fromWordArt="1">
            <a:prstTxWarp prst="textPlain">
              <a:avLst>
                <a:gd name="adj" fmla="val 50000"/>
              </a:avLst>
            </a:prstTxWarp>
          </a:bodyPr>
          <a:lstStyle/>
          <a:p>
            <a:r>
              <a:rPr lang="fr-FR" sz="1800" kern="10">
                <a:ln w="9525">
                  <a:solidFill>
                    <a:srgbClr val="000000"/>
                  </a:solidFill>
                  <a:round/>
                  <a:headEnd/>
                  <a:tailEnd/>
                </a:ln>
                <a:solidFill>
                  <a:srgbClr val="FFFFFF"/>
                </a:solidFill>
                <a:latin typeface="Arial Black"/>
              </a:rPr>
              <a:t>au retour de   flammes</a:t>
            </a:r>
          </a:p>
        </p:txBody>
      </p:sp>
      <p:sp>
        <p:nvSpPr>
          <p:cNvPr id="210952" name="Rectangle 8"/>
          <p:cNvSpPr>
            <a:spLocks noChangeArrowheads="1"/>
          </p:cNvSpPr>
          <p:nvPr/>
        </p:nvSpPr>
        <p:spPr bwMode="auto">
          <a:xfrm>
            <a:off x="928662" y="5786454"/>
            <a:ext cx="8215338" cy="830997"/>
          </a:xfrm>
          <a:prstGeom prst="rect">
            <a:avLst/>
          </a:prstGeom>
          <a:noFill/>
          <a:ln w="9525">
            <a:noFill/>
            <a:miter lim="800000"/>
            <a:headEnd/>
            <a:tailEnd/>
          </a:ln>
          <a:effectLst/>
        </p:spPr>
        <p:txBody>
          <a:bodyPr wrap="square">
            <a:spAutoFit/>
          </a:bodyPr>
          <a:lstStyle/>
          <a:p>
            <a:pPr>
              <a:defRPr/>
            </a:pPr>
            <a:r>
              <a:rPr lang="fr-FR" sz="2400" i="1" dirty="0">
                <a:solidFill>
                  <a:srgbClr val="AB1B30"/>
                </a:solidFill>
                <a:effectLst>
                  <a:outerShdw blurRad="38100" dist="38100" dir="2700000" algn="tl">
                    <a:srgbClr val="000000"/>
                  </a:outerShdw>
                </a:effectLst>
                <a:latin typeface="Tahoma" pitchFamily="34" charset="0"/>
              </a:rPr>
              <a:t>C’est ce qu’on appelle :</a:t>
            </a:r>
            <a:br>
              <a:rPr lang="fr-FR" sz="2400" i="1" dirty="0">
                <a:solidFill>
                  <a:srgbClr val="AB1B30"/>
                </a:solidFill>
                <a:effectLst>
                  <a:outerShdw blurRad="38100" dist="38100" dir="2700000" algn="tl">
                    <a:srgbClr val="000000"/>
                  </a:outerShdw>
                </a:effectLst>
                <a:latin typeface="Tahoma" pitchFamily="34" charset="0"/>
              </a:rPr>
            </a:br>
            <a:r>
              <a:rPr lang="fr-FR" sz="2400" i="1" dirty="0">
                <a:solidFill>
                  <a:srgbClr val="AB1B30"/>
                </a:solidFill>
                <a:effectLst>
                  <a:outerShdw blurRad="38100" dist="38100" dir="2700000" algn="tl">
                    <a:srgbClr val="000000"/>
                  </a:outerShdw>
                </a:effectLst>
                <a:latin typeface="Tahoma" pitchFamily="34" charset="0"/>
              </a:rPr>
              <a:t>alimenter la haine !</a:t>
            </a:r>
          </a:p>
        </p:txBody>
      </p:sp>
    </p:spTree>
  </p:cSld>
  <p:clrMapOvr>
    <a:masterClrMapping/>
  </p:clrMapOvr>
  <p:transition advClick="0" advTm="15000">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nodePh="1">
                                  <p:stCondLst>
                                    <p:cond delay="0"/>
                                  </p:stCondLst>
                                  <p:endCondLst>
                                    <p:cond evt="begin" delay="0">
                                      <p:tn val="5"/>
                                    </p:cond>
                                  </p:endCondLst>
                                  <p:iterate type="lt">
                                    <p:tmPct val="10000"/>
                                  </p:iterate>
                                  <p:childTnLst>
                                    <p:set>
                                      <p:cBhvr>
                                        <p:cTn id="6" dur="1" fill="hold">
                                          <p:stCondLst>
                                            <p:cond delay="0"/>
                                          </p:stCondLst>
                                        </p:cTn>
                                        <p:tgtEl>
                                          <p:spTgt spid="210949">
                                            <p:txEl>
                                              <p:pRg st="0" end="0"/>
                                            </p:txEl>
                                          </p:spTgt>
                                        </p:tgtEl>
                                        <p:attrNameLst>
                                          <p:attrName>style.visibility</p:attrName>
                                        </p:attrNameLst>
                                      </p:cBhvr>
                                      <p:to>
                                        <p:strVal val="visible"/>
                                      </p:to>
                                    </p:set>
                                    <p:animEffect transition="in" filter="fade">
                                      <p:cBhvr>
                                        <p:cTn id="7" dur="1000"/>
                                        <p:tgtEl>
                                          <p:spTgt spid="210949">
                                            <p:txEl>
                                              <p:pRg st="0" end="0"/>
                                            </p:txEl>
                                          </p:spTgt>
                                        </p:tgtEl>
                                      </p:cBhvr>
                                    </p:animEffect>
                                    <p:anim calcmode="lin" valueType="num">
                                      <p:cBhvr>
                                        <p:cTn id="8" dur="1000" fill="hold"/>
                                        <p:tgtEl>
                                          <p:spTgt spid="210949">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21094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a:defRPr/>
            </a:pPr>
            <a:fld id="{46FF383C-1CE5-4549-AF1B-F0BD9A2950BB}" type="slidenum">
              <a:rPr lang="ar-DZ"/>
              <a:pPr>
                <a:defRPr/>
              </a:pPr>
              <a:t>23</a:t>
            </a:fld>
            <a:endParaRPr lang="fr-FR"/>
          </a:p>
        </p:txBody>
      </p:sp>
      <p:sp>
        <p:nvSpPr>
          <p:cNvPr id="64514" name="Rectangle 2"/>
          <p:cNvSpPr>
            <a:spLocks noGrp="1" noChangeArrowheads="1"/>
          </p:cNvSpPr>
          <p:nvPr>
            <p:ph type="title"/>
          </p:nvPr>
        </p:nvSpPr>
        <p:spPr>
          <a:xfrm flipV="1">
            <a:off x="457200" y="0"/>
            <a:ext cx="8229600" cy="292100"/>
          </a:xfrm>
        </p:spPr>
        <p:txBody>
          <a:bodyPr/>
          <a:lstStyle/>
          <a:p>
            <a:pPr algn="ctr" eaLnBrk="1" hangingPunct="1">
              <a:defRPr/>
            </a:pPr>
            <a:r>
              <a:rPr lang="fr-FR" sz="3600" smtClean="0">
                <a:latin typeface="Comic Sans MS" pitchFamily="66" charset="0"/>
              </a:rPr>
              <a:t>Les paysans devront-ils supporter </a:t>
            </a:r>
          </a:p>
        </p:txBody>
      </p:sp>
      <p:pic>
        <p:nvPicPr>
          <p:cNvPr id="25604" name="Picture 4" descr="algerie_apres-massacres-arrestations"/>
          <p:cNvPicPr>
            <a:picLocks noGrp="1" noChangeAspect="1" noChangeArrowheads="1"/>
          </p:cNvPicPr>
          <p:nvPr>
            <p:ph type="body" sz="half" idx="1"/>
          </p:nvPr>
        </p:nvPicPr>
        <p:blipFill>
          <a:blip r:embed="rId2"/>
          <a:srcRect/>
          <a:stretch>
            <a:fillRect/>
          </a:stretch>
        </p:blipFill>
        <p:spPr>
          <a:xfrm>
            <a:off x="0" y="0"/>
            <a:ext cx="9467850" cy="6858000"/>
          </a:xfrm>
          <a:noFill/>
        </p:spPr>
      </p:pic>
      <p:sp>
        <p:nvSpPr>
          <p:cNvPr id="64517" name="Rectangle 5"/>
          <p:cNvSpPr>
            <a:spLocks noGrp="1" noChangeArrowheads="1"/>
          </p:cNvSpPr>
          <p:nvPr>
            <p:ph type="body" sz="half" idx="2"/>
          </p:nvPr>
        </p:nvSpPr>
        <p:spPr>
          <a:xfrm>
            <a:off x="4648200" y="1905000"/>
            <a:ext cx="4495800" cy="4114800"/>
          </a:xfrm>
        </p:spPr>
        <p:txBody>
          <a:bodyPr/>
          <a:lstStyle/>
          <a:p>
            <a:pPr eaLnBrk="1" hangingPunct="1">
              <a:lnSpc>
                <a:spcPct val="90000"/>
              </a:lnSpc>
              <a:defRPr/>
            </a:pPr>
            <a:r>
              <a:rPr lang="fr-FR" smtClean="0">
                <a:solidFill>
                  <a:srgbClr val="000066"/>
                </a:solidFill>
              </a:rPr>
              <a:t>De se faire parquer  comme du bétail ?</a:t>
            </a:r>
          </a:p>
          <a:p>
            <a:pPr eaLnBrk="1" hangingPunct="1">
              <a:lnSpc>
                <a:spcPct val="90000"/>
              </a:lnSpc>
              <a:defRPr/>
            </a:pPr>
            <a:endParaRPr lang="fr-FR" smtClean="0"/>
          </a:p>
          <a:p>
            <a:pPr eaLnBrk="1" hangingPunct="1">
              <a:lnSpc>
                <a:spcPct val="90000"/>
              </a:lnSpc>
              <a:defRPr/>
            </a:pPr>
            <a:endParaRPr lang="fr-FR" smtClean="0"/>
          </a:p>
          <a:p>
            <a:pPr eaLnBrk="1" hangingPunct="1">
              <a:lnSpc>
                <a:spcPct val="90000"/>
              </a:lnSpc>
              <a:defRPr/>
            </a:pPr>
            <a:endParaRPr lang="fr-FR" smtClean="0"/>
          </a:p>
          <a:p>
            <a:pPr eaLnBrk="1" hangingPunct="1">
              <a:lnSpc>
                <a:spcPct val="90000"/>
              </a:lnSpc>
              <a:defRPr/>
            </a:pPr>
            <a:endParaRPr lang="fr-FR" smtClean="0"/>
          </a:p>
          <a:p>
            <a:pPr eaLnBrk="1" hangingPunct="1">
              <a:lnSpc>
                <a:spcPct val="90000"/>
              </a:lnSpc>
              <a:defRPr/>
            </a:pPr>
            <a:endParaRPr lang="fr-FR" smtClean="0"/>
          </a:p>
          <a:p>
            <a:pPr eaLnBrk="1" hangingPunct="1">
              <a:lnSpc>
                <a:spcPct val="90000"/>
              </a:lnSpc>
              <a:defRPr/>
            </a:pPr>
            <a:r>
              <a:rPr lang="fr-FR" smtClean="0"/>
              <a:t>************************************</a:t>
            </a:r>
          </a:p>
        </p:txBody>
      </p:sp>
      <p:sp>
        <p:nvSpPr>
          <p:cNvPr id="64519" name="Rectangle 7"/>
          <p:cNvSpPr>
            <a:spLocks noChangeArrowheads="1"/>
          </p:cNvSpPr>
          <p:nvPr/>
        </p:nvSpPr>
        <p:spPr bwMode="auto">
          <a:xfrm>
            <a:off x="-52388" y="260350"/>
            <a:ext cx="9250363" cy="701675"/>
          </a:xfrm>
          <a:prstGeom prst="rect">
            <a:avLst/>
          </a:prstGeom>
          <a:noFill/>
          <a:ln w="9525">
            <a:noFill/>
            <a:miter lim="800000"/>
            <a:headEnd/>
            <a:tailEnd/>
          </a:ln>
          <a:effectLst/>
        </p:spPr>
        <p:txBody>
          <a:bodyPr>
            <a:spAutoFit/>
          </a:bodyPr>
          <a:lstStyle/>
          <a:p>
            <a:pPr algn="l">
              <a:defRPr/>
            </a:pPr>
            <a:r>
              <a:rPr lang="fr-FR" b="0">
                <a:solidFill>
                  <a:srgbClr val="000066"/>
                </a:solidFill>
                <a:effectLst>
                  <a:outerShdw blurRad="38100" dist="38100" dir="2700000" algn="tl">
                    <a:srgbClr val="000000"/>
                  </a:outerShdw>
                </a:effectLst>
              </a:rPr>
              <a:t>Les paysans devront-ils supporter</a:t>
            </a:r>
          </a:p>
        </p:txBody>
      </p:sp>
    </p:spTree>
  </p:cSld>
  <p:clrMapOvr>
    <a:masterClrMapping/>
  </p:clrMapOvr>
  <p:transition advClick="0" advTm="15000">
    <p:push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a:defRPr/>
            </a:pPr>
            <a:fld id="{20F2A08B-B5B2-448B-89BB-18A28440C7DD}" type="slidenum">
              <a:rPr lang="ar-DZ"/>
              <a:pPr>
                <a:defRPr/>
              </a:pPr>
              <a:t>24</a:t>
            </a:fld>
            <a:endParaRPr lang="fr-FR"/>
          </a:p>
        </p:txBody>
      </p:sp>
      <p:sp>
        <p:nvSpPr>
          <p:cNvPr id="34818" name="Rectangle 2"/>
          <p:cNvSpPr>
            <a:spLocks noGrp="1" noChangeArrowheads="1"/>
          </p:cNvSpPr>
          <p:nvPr>
            <p:ph type="title"/>
          </p:nvPr>
        </p:nvSpPr>
        <p:spPr/>
        <p:txBody>
          <a:bodyPr/>
          <a:lstStyle/>
          <a:p>
            <a:pPr algn="ctr" eaLnBrk="1" hangingPunct="1">
              <a:defRPr/>
            </a:pPr>
            <a:r>
              <a:rPr lang="fr-FR" sz="4000" smtClean="0"/>
              <a:t>   </a:t>
            </a:r>
            <a:r>
              <a:rPr lang="fr-FR" sz="4000" smtClean="0">
                <a:latin typeface="Comic Sans MS" pitchFamily="66" charset="0"/>
              </a:rPr>
              <a:t>Dépourvu du strict minimum,    le Musulman avait la :</a:t>
            </a:r>
          </a:p>
        </p:txBody>
      </p:sp>
      <p:pic>
        <p:nvPicPr>
          <p:cNvPr id="26628" name="Picture 4" descr="Awal d wuzzal : Arezki Lbachir*"/>
          <p:cNvPicPr>
            <a:picLocks noGrp="1" noChangeAspect="1" noChangeArrowheads="1"/>
          </p:cNvPicPr>
          <p:nvPr>
            <p:ph type="body" sz="half" idx="1"/>
          </p:nvPr>
        </p:nvPicPr>
        <p:blipFill>
          <a:blip r:embed="rId2" r:link="rId3"/>
          <a:srcRect/>
          <a:stretch>
            <a:fillRect/>
          </a:stretch>
        </p:blipFill>
        <p:spPr>
          <a:xfrm>
            <a:off x="584200" y="2125663"/>
            <a:ext cx="3784600" cy="3671887"/>
          </a:xfrm>
        </p:spPr>
      </p:pic>
      <p:sp>
        <p:nvSpPr>
          <p:cNvPr id="34821" name="Rectangle 5"/>
          <p:cNvSpPr>
            <a:spLocks noGrp="1" noChangeArrowheads="1"/>
          </p:cNvSpPr>
          <p:nvPr>
            <p:ph type="body" sz="half" idx="2"/>
          </p:nvPr>
        </p:nvSpPr>
        <p:spPr/>
        <p:txBody>
          <a:bodyPr/>
          <a:lstStyle/>
          <a:p>
            <a:pPr eaLnBrk="1" hangingPunct="1">
              <a:lnSpc>
                <a:spcPct val="80000"/>
              </a:lnSpc>
              <a:buFontTx/>
              <a:buNone/>
              <a:defRPr/>
            </a:pPr>
            <a:r>
              <a:rPr lang="fr-FR" sz="2000" smtClean="0"/>
              <a:t>   </a:t>
            </a:r>
          </a:p>
          <a:p>
            <a:pPr algn="ctr" eaLnBrk="1" hangingPunct="1">
              <a:lnSpc>
                <a:spcPct val="80000"/>
              </a:lnSpc>
              <a:buFontTx/>
              <a:buNone/>
              <a:defRPr/>
            </a:pPr>
            <a:r>
              <a:rPr lang="fr-FR" sz="2400" b="1" smtClean="0">
                <a:solidFill>
                  <a:srgbClr val="FF0066"/>
                </a:solidFill>
                <a:latin typeface="Lucida Calligraphy" pitchFamily="66" charset="0"/>
              </a:rPr>
              <a:t>DIGNITE </a:t>
            </a:r>
          </a:p>
          <a:p>
            <a:pPr algn="ctr" eaLnBrk="1" hangingPunct="1">
              <a:lnSpc>
                <a:spcPct val="80000"/>
              </a:lnSpc>
              <a:buFontTx/>
              <a:buNone/>
              <a:defRPr/>
            </a:pPr>
            <a:r>
              <a:rPr lang="fr-FR" sz="2400" b="1" smtClean="0">
                <a:solidFill>
                  <a:srgbClr val="FF0066"/>
                </a:solidFill>
                <a:latin typeface="Lucida Calligraphy" pitchFamily="66" charset="0"/>
              </a:rPr>
              <a:t> à en  </a:t>
            </a:r>
          </a:p>
          <a:p>
            <a:pPr algn="ctr" eaLnBrk="1" hangingPunct="1">
              <a:lnSpc>
                <a:spcPct val="80000"/>
              </a:lnSpc>
              <a:buFontTx/>
              <a:buNone/>
              <a:defRPr/>
            </a:pPr>
            <a:r>
              <a:rPr lang="fr-FR" sz="2400" b="1" smtClean="0">
                <a:solidFill>
                  <a:srgbClr val="FF0066"/>
                </a:solidFill>
                <a:latin typeface="Lucida Calligraphy" pitchFamily="66" charset="0"/>
              </a:rPr>
              <a:t> R E V E N D R E !!!</a:t>
            </a:r>
          </a:p>
          <a:p>
            <a:pPr algn="ctr" eaLnBrk="1" hangingPunct="1">
              <a:lnSpc>
                <a:spcPct val="80000"/>
              </a:lnSpc>
              <a:buFontTx/>
              <a:buNone/>
              <a:defRPr/>
            </a:pPr>
            <a:endParaRPr lang="fr-FR" sz="2400" b="1" smtClean="0">
              <a:solidFill>
                <a:srgbClr val="FF0066"/>
              </a:solidFill>
              <a:latin typeface="Bookman Old Style" pitchFamily="18" charset="0"/>
            </a:endParaRPr>
          </a:p>
          <a:p>
            <a:pPr algn="ctr" eaLnBrk="1" hangingPunct="1">
              <a:lnSpc>
                <a:spcPct val="80000"/>
              </a:lnSpc>
              <a:buFontTx/>
              <a:buNone/>
              <a:defRPr/>
            </a:pPr>
            <a:r>
              <a:rPr lang="fr-FR" sz="2400" b="1" smtClean="0">
                <a:solidFill>
                  <a:schemeClr val="hlink"/>
                </a:solidFill>
                <a:latin typeface="Comic Sans MS" pitchFamily="66" charset="0"/>
              </a:rPr>
              <a:t>&lt;&lt;Le NIF existe chez l’homme Algérien à tel point qu’il peut en exporter&gt;&gt;</a:t>
            </a:r>
            <a:r>
              <a:rPr lang="fr-FR" sz="2000" b="1" smtClean="0">
                <a:solidFill>
                  <a:srgbClr val="FF0066"/>
                </a:solidFill>
                <a:latin typeface="Comic Sans MS" pitchFamily="66" charset="0"/>
              </a:rPr>
              <a:t> </a:t>
            </a:r>
          </a:p>
          <a:p>
            <a:pPr algn="ctr" eaLnBrk="1" hangingPunct="1">
              <a:lnSpc>
                <a:spcPct val="80000"/>
              </a:lnSpc>
              <a:buFontTx/>
              <a:buNone/>
              <a:defRPr/>
            </a:pPr>
            <a:r>
              <a:rPr lang="fr-FR" sz="2000" b="1" smtClean="0">
                <a:solidFill>
                  <a:srgbClr val="FF0066"/>
                </a:solidFill>
                <a:latin typeface="Comic Sans MS" pitchFamily="66" charset="0"/>
              </a:rPr>
              <a:t>(dixit : Haouari Boumédiene)</a:t>
            </a:r>
          </a:p>
          <a:p>
            <a:pPr algn="ctr" eaLnBrk="1" hangingPunct="1">
              <a:lnSpc>
                <a:spcPct val="80000"/>
              </a:lnSpc>
              <a:buFontTx/>
              <a:buNone/>
              <a:defRPr/>
            </a:pPr>
            <a:r>
              <a:rPr lang="fr-FR" sz="2000" b="1" smtClean="0">
                <a:solidFill>
                  <a:srgbClr val="FF0066"/>
                </a:solidFill>
                <a:latin typeface="Comic Sans MS" pitchFamily="66" charset="0"/>
              </a:rPr>
              <a:t>………………………………………………………..**********************</a:t>
            </a:r>
          </a:p>
        </p:txBody>
      </p:sp>
      <p:pic>
        <p:nvPicPr>
          <p:cNvPr id="26630" name="Picture 7" descr="http://a323.yahoofs.com/coreid/4dcb002bib06zws142mud/UC4xm.Y8eq4ig1BxW2gY43BXzsWcRIg-/1/tn96.jpeg?ciAAgGPBUFwUhx4I"/>
          <p:cNvPicPr>
            <a:picLocks noChangeAspect="1" noChangeArrowheads="1"/>
          </p:cNvPicPr>
          <p:nvPr/>
        </p:nvPicPr>
        <p:blipFill>
          <a:blip r:embed="rId4"/>
          <a:srcRect/>
          <a:stretch>
            <a:fillRect/>
          </a:stretch>
        </p:blipFill>
        <p:spPr bwMode="auto">
          <a:xfrm>
            <a:off x="6227763" y="5373688"/>
            <a:ext cx="1096962" cy="1096962"/>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a:defRPr/>
            </a:pPr>
            <a:fld id="{ED759089-7AD1-45FE-9FD5-C2B6DC27D857}" type="slidenum">
              <a:rPr lang="ar-DZ"/>
              <a:pPr>
                <a:defRPr/>
              </a:pPr>
              <a:t>25</a:t>
            </a:fld>
            <a:endParaRPr lang="fr-FR"/>
          </a:p>
        </p:txBody>
      </p:sp>
      <p:sp>
        <p:nvSpPr>
          <p:cNvPr id="28674" name="Rectangle 2"/>
          <p:cNvSpPr>
            <a:spLocks noGrp="1" noChangeArrowheads="1"/>
          </p:cNvSpPr>
          <p:nvPr>
            <p:ph type="title"/>
          </p:nvPr>
        </p:nvSpPr>
        <p:spPr/>
        <p:txBody>
          <a:bodyPr/>
          <a:lstStyle/>
          <a:p>
            <a:pPr eaLnBrk="1" hangingPunct="1">
              <a:defRPr/>
            </a:pPr>
            <a:r>
              <a:rPr lang="fr-FR" smtClean="0"/>
              <a:t>Se cramponner à la terre malgré</a:t>
            </a:r>
          </a:p>
        </p:txBody>
      </p:sp>
      <p:pic>
        <p:nvPicPr>
          <p:cNvPr id="27652" name="Picture 3" descr="algerie_paysans"/>
          <p:cNvPicPr>
            <a:picLocks noGrp="1" noChangeAspect="1" noChangeArrowheads="1"/>
          </p:cNvPicPr>
          <p:nvPr>
            <p:ph type="body" sz="half" idx="1"/>
          </p:nvPr>
        </p:nvPicPr>
        <p:blipFill>
          <a:blip r:embed="rId2"/>
          <a:srcRect/>
          <a:stretch>
            <a:fillRect/>
          </a:stretch>
        </p:blipFill>
        <p:spPr>
          <a:xfrm>
            <a:off x="0" y="1484313"/>
            <a:ext cx="4132263" cy="4375150"/>
          </a:xfrm>
          <a:noFill/>
        </p:spPr>
      </p:pic>
      <p:sp>
        <p:nvSpPr>
          <p:cNvPr id="28676" name="Rectangle 4"/>
          <p:cNvSpPr>
            <a:spLocks noGrp="1" noChangeArrowheads="1"/>
          </p:cNvSpPr>
          <p:nvPr>
            <p:ph type="body" sz="half" idx="2"/>
          </p:nvPr>
        </p:nvSpPr>
        <p:spPr/>
        <p:txBody>
          <a:bodyPr/>
          <a:lstStyle/>
          <a:p>
            <a:pPr eaLnBrk="1" hangingPunct="1">
              <a:defRPr/>
            </a:pPr>
            <a:endParaRPr lang="fr-FR" sz="2400" b="1" smtClean="0">
              <a:solidFill>
                <a:schemeClr val="accent2"/>
              </a:solidFill>
              <a:latin typeface="Comic Sans MS" pitchFamily="66" charset="0"/>
            </a:endParaRPr>
          </a:p>
          <a:p>
            <a:pPr eaLnBrk="1" hangingPunct="1">
              <a:defRPr/>
            </a:pPr>
            <a:r>
              <a:rPr lang="fr-FR" sz="2400" b="1" smtClean="0">
                <a:solidFill>
                  <a:schemeClr val="accent2"/>
                </a:solidFill>
                <a:latin typeface="Comic Sans MS" pitchFamily="66" charset="0"/>
              </a:rPr>
              <a:t>La   misère</a:t>
            </a:r>
          </a:p>
          <a:p>
            <a:pPr eaLnBrk="1" hangingPunct="1">
              <a:defRPr/>
            </a:pPr>
            <a:r>
              <a:rPr lang="fr-FR" sz="2400" b="1" smtClean="0">
                <a:solidFill>
                  <a:schemeClr val="accent2"/>
                </a:solidFill>
                <a:latin typeface="Comic Sans MS" pitchFamily="66" charset="0"/>
              </a:rPr>
              <a:t>La   surexploitation </a:t>
            </a:r>
          </a:p>
          <a:p>
            <a:pPr eaLnBrk="1" hangingPunct="1">
              <a:defRPr/>
            </a:pPr>
            <a:r>
              <a:rPr lang="fr-FR" sz="2400" b="1" smtClean="0">
                <a:solidFill>
                  <a:schemeClr val="accent2"/>
                </a:solidFill>
                <a:latin typeface="Comic Sans MS" pitchFamily="66" charset="0"/>
              </a:rPr>
              <a:t>Les  maladies</a:t>
            </a:r>
          </a:p>
          <a:p>
            <a:pPr eaLnBrk="1" hangingPunct="1">
              <a:defRPr/>
            </a:pPr>
            <a:r>
              <a:rPr lang="fr-FR" sz="2400" b="1" smtClean="0">
                <a:solidFill>
                  <a:schemeClr val="accent2"/>
                </a:solidFill>
                <a:latin typeface="Comic Sans MS" pitchFamily="66" charset="0"/>
              </a:rPr>
              <a:t>L’    analphabétisme</a:t>
            </a:r>
          </a:p>
          <a:p>
            <a:pPr eaLnBrk="1" hangingPunct="1">
              <a:defRPr/>
            </a:pPr>
            <a:r>
              <a:rPr lang="fr-FR" sz="2400" b="1" smtClean="0">
                <a:solidFill>
                  <a:schemeClr val="accent2"/>
                </a:solidFill>
                <a:latin typeface="Comic Sans MS" pitchFamily="66" charset="0"/>
              </a:rPr>
              <a:t>L’    humiliation</a:t>
            </a:r>
          </a:p>
          <a:p>
            <a:pPr eaLnBrk="1" hangingPunct="1">
              <a:buFontTx/>
              <a:buNone/>
              <a:defRPr/>
            </a:pPr>
            <a:r>
              <a:rPr lang="fr-FR" sz="2400" b="1" smtClean="0">
                <a:solidFill>
                  <a:schemeClr val="accent2"/>
                </a:solidFill>
                <a:latin typeface="Comic Sans MS" pitchFamily="66" charset="0"/>
              </a:rPr>
              <a:t>Il faut : </a:t>
            </a:r>
          </a:p>
          <a:p>
            <a:pPr eaLnBrk="1" hangingPunct="1">
              <a:buFontTx/>
              <a:buNone/>
              <a:defRPr/>
            </a:pPr>
            <a:r>
              <a:rPr lang="fr-FR" sz="3200" b="1" i="1" u="sng" smtClean="0">
                <a:solidFill>
                  <a:srgbClr val="BF1407"/>
                </a:solidFill>
                <a:latin typeface="Comic Sans MS" pitchFamily="66" charset="0"/>
              </a:rPr>
              <a:t>R E S I S T E R !!!</a:t>
            </a:r>
          </a:p>
          <a:p>
            <a:pPr eaLnBrk="1" hangingPunct="1">
              <a:buFontTx/>
              <a:buNone/>
              <a:defRPr/>
            </a:pPr>
            <a:r>
              <a:rPr lang="fr-FR" sz="2400" smtClean="0"/>
              <a:t>*********************</a:t>
            </a:r>
          </a:p>
        </p:txBody>
      </p:sp>
      <p:pic>
        <p:nvPicPr>
          <p:cNvPr id="27654" name="Picture 5" descr="casbahdalger.jpg">
            <a:hlinkClick r:id="rId3" tooltip="casbahdalger.jpg"/>
          </p:cNvPr>
          <p:cNvPicPr>
            <a:picLocks noChangeAspect="1" noChangeArrowheads="1"/>
          </p:cNvPicPr>
          <p:nvPr/>
        </p:nvPicPr>
        <p:blipFill>
          <a:blip r:embed="rId4"/>
          <a:srcRect/>
          <a:stretch>
            <a:fillRect/>
          </a:stretch>
        </p:blipFill>
        <p:spPr bwMode="auto">
          <a:xfrm>
            <a:off x="2555875" y="4221163"/>
            <a:ext cx="1304925" cy="1268412"/>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6ED0684E-CFAF-4FC8-86B3-B090B07DDCD9}" type="slidenum">
              <a:rPr lang="ar-DZ"/>
              <a:pPr>
                <a:defRPr/>
              </a:pPr>
              <a:t>26</a:t>
            </a:fld>
            <a:endParaRPr lang="fr-FR"/>
          </a:p>
        </p:txBody>
      </p:sp>
      <p:sp>
        <p:nvSpPr>
          <p:cNvPr id="65538" name="Rectangle 2"/>
          <p:cNvSpPr>
            <a:spLocks noGrp="1" noChangeArrowheads="1"/>
          </p:cNvSpPr>
          <p:nvPr>
            <p:ph type="title"/>
          </p:nvPr>
        </p:nvSpPr>
        <p:spPr/>
        <p:txBody>
          <a:bodyPr/>
          <a:lstStyle/>
          <a:p>
            <a:pPr algn="ctr" eaLnBrk="1" hangingPunct="1">
              <a:defRPr/>
            </a:pPr>
            <a:r>
              <a:rPr lang="fr-FR" b="1" i="1" dirty="0" smtClean="0">
                <a:latin typeface="Comic Sans MS" pitchFamily="66" charset="0"/>
              </a:rPr>
              <a:t>Comment interpréter cette séance ?</a:t>
            </a:r>
            <a:endParaRPr lang="fr-FR" dirty="0" smtClean="0"/>
          </a:p>
        </p:txBody>
      </p:sp>
      <p:pic>
        <p:nvPicPr>
          <p:cNvPr id="28676" name="Picture 4" descr="algerie_humiliation_encore_et_encore"/>
          <p:cNvPicPr>
            <a:picLocks noGrp="1" noChangeAspect="1" noChangeArrowheads="1"/>
          </p:cNvPicPr>
          <p:nvPr>
            <p:ph type="body" idx="1"/>
          </p:nvPr>
        </p:nvPicPr>
        <p:blipFill>
          <a:blip r:embed="rId2"/>
          <a:srcRect/>
          <a:stretch>
            <a:fillRect/>
          </a:stretch>
        </p:blipFill>
        <p:spPr>
          <a:xfrm>
            <a:off x="0" y="2000240"/>
            <a:ext cx="9144000" cy="4857760"/>
          </a:xfrm>
          <a:noFill/>
        </p:spPr>
      </p:pic>
    </p:spTree>
  </p:cSld>
  <p:clrMapOvr>
    <a:masterClrMapping/>
  </p:clrMapOvr>
  <p:transition advClick="0" advTm="15000">
    <p:push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21A3C0FC-15DF-419B-83ED-F0614130798F}" type="slidenum">
              <a:rPr lang="ar-DZ"/>
              <a:pPr>
                <a:defRPr/>
              </a:pPr>
              <a:t>27</a:t>
            </a:fld>
            <a:endParaRPr lang="fr-FR"/>
          </a:p>
        </p:txBody>
      </p:sp>
      <p:sp>
        <p:nvSpPr>
          <p:cNvPr id="83970" name="Rectangle 2"/>
          <p:cNvSpPr>
            <a:spLocks noGrp="1" noChangeArrowheads="1"/>
          </p:cNvSpPr>
          <p:nvPr>
            <p:ph type="title"/>
          </p:nvPr>
        </p:nvSpPr>
        <p:spPr>
          <a:xfrm>
            <a:off x="-396875" y="188913"/>
            <a:ext cx="8229600" cy="1384300"/>
          </a:xfrm>
        </p:spPr>
        <p:txBody>
          <a:bodyPr/>
          <a:lstStyle/>
          <a:p>
            <a:pPr algn="r" eaLnBrk="1" hangingPunct="1">
              <a:defRPr/>
            </a:pPr>
            <a:r>
              <a:rPr lang="fr-FR" sz="7200" b="1" dirty="0" smtClean="0">
                <a:solidFill>
                  <a:srgbClr val="00CC00"/>
                </a:solidFill>
                <a:latin typeface="Comic Sans MS" pitchFamily="66" charset="0"/>
              </a:rPr>
              <a:t/>
            </a:r>
            <a:br>
              <a:rPr lang="fr-FR" sz="7200" b="1" dirty="0" smtClean="0">
                <a:solidFill>
                  <a:srgbClr val="00CC00"/>
                </a:solidFill>
                <a:latin typeface="Comic Sans MS" pitchFamily="66" charset="0"/>
              </a:rPr>
            </a:br>
            <a:r>
              <a:rPr lang="fr-FR" sz="7200" b="1" dirty="0" smtClean="0">
                <a:solidFill>
                  <a:srgbClr val="00CC00"/>
                </a:solidFill>
                <a:latin typeface="Comic Sans MS" pitchFamily="66" charset="0"/>
              </a:rPr>
              <a:t/>
            </a:r>
            <a:br>
              <a:rPr lang="fr-FR" sz="7200" b="1" dirty="0" smtClean="0">
                <a:solidFill>
                  <a:srgbClr val="00CC00"/>
                </a:solidFill>
                <a:latin typeface="Comic Sans MS" pitchFamily="66" charset="0"/>
              </a:rPr>
            </a:br>
            <a:r>
              <a:rPr lang="fr-FR" sz="7200" b="1" dirty="0" smtClean="0">
                <a:solidFill>
                  <a:srgbClr val="00CC00"/>
                </a:solidFill>
                <a:latin typeface="Comic Sans MS" pitchFamily="66" charset="0"/>
              </a:rPr>
              <a:t/>
            </a:r>
            <a:br>
              <a:rPr lang="fr-FR" sz="7200" b="1" dirty="0" smtClean="0">
                <a:solidFill>
                  <a:srgbClr val="00CC00"/>
                </a:solidFill>
                <a:latin typeface="Comic Sans MS" pitchFamily="66" charset="0"/>
              </a:rPr>
            </a:br>
            <a:r>
              <a:rPr lang="fr-FR" sz="7200" b="1" dirty="0" smtClean="0">
                <a:solidFill>
                  <a:srgbClr val="00CC00"/>
                </a:solidFill>
                <a:latin typeface="Comic Sans MS" pitchFamily="66" charset="0"/>
              </a:rPr>
              <a:t/>
            </a:r>
            <a:br>
              <a:rPr lang="fr-FR" sz="7200" b="1" dirty="0" smtClean="0">
                <a:solidFill>
                  <a:srgbClr val="00CC00"/>
                </a:solidFill>
                <a:latin typeface="Comic Sans MS" pitchFamily="66" charset="0"/>
              </a:rPr>
            </a:br>
            <a:r>
              <a:rPr lang="fr-FR" sz="7200" b="1" dirty="0" smtClean="0">
                <a:solidFill>
                  <a:srgbClr val="00CC00"/>
                </a:solidFill>
                <a:latin typeface="Comic Sans MS" pitchFamily="66" charset="0"/>
              </a:rPr>
              <a:t> </a:t>
            </a:r>
            <a:r>
              <a:rPr lang="fr-FR" sz="6600" b="1" dirty="0" smtClean="0">
                <a:solidFill>
                  <a:srgbClr val="00CC00"/>
                </a:solidFill>
                <a:latin typeface="Comic Sans MS" pitchFamily="66" charset="0"/>
              </a:rPr>
              <a:t>D’autres       sinistres méfaits du…</a:t>
            </a:r>
            <a:br>
              <a:rPr lang="fr-FR" sz="6600" b="1" dirty="0" smtClean="0">
                <a:solidFill>
                  <a:srgbClr val="00CC00"/>
                </a:solidFill>
                <a:latin typeface="Comic Sans MS" pitchFamily="66" charset="0"/>
              </a:rPr>
            </a:br>
            <a:r>
              <a:rPr lang="fr-FR" sz="6600" b="1" dirty="0" smtClean="0">
                <a:solidFill>
                  <a:schemeClr val="hlink"/>
                </a:solidFill>
                <a:latin typeface="Comic Sans MS" pitchFamily="66" charset="0"/>
              </a:rPr>
              <a:t>pays des      droits de l’homme.</a:t>
            </a:r>
          </a:p>
        </p:txBody>
      </p:sp>
      <p:sp>
        <p:nvSpPr>
          <p:cNvPr id="83971" name="Rectangle 3"/>
          <p:cNvSpPr>
            <a:spLocks noGrp="1" noChangeArrowheads="1"/>
          </p:cNvSpPr>
          <p:nvPr>
            <p:ph type="body" idx="1"/>
          </p:nvPr>
        </p:nvSpPr>
        <p:spPr>
          <a:xfrm>
            <a:off x="468313" y="1916113"/>
            <a:ext cx="8229600" cy="4114800"/>
          </a:xfrm>
        </p:spPr>
        <p:txBody>
          <a:bodyPr/>
          <a:lstStyle/>
          <a:p>
            <a:pPr eaLnBrk="1" hangingPunct="1">
              <a:buFontTx/>
              <a:buNone/>
              <a:defRPr/>
            </a:pPr>
            <a:r>
              <a:rPr lang="fr-FR" smtClean="0"/>
              <a:t> </a:t>
            </a:r>
          </a:p>
          <a:p>
            <a:pPr eaLnBrk="1" hangingPunct="1">
              <a:buFontTx/>
              <a:buNone/>
              <a:defRPr/>
            </a:pPr>
            <a:endParaRPr lang="fr-FR" smtClean="0"/>
          </a:p>
        </p:txBody>
      </p:sp>
    </p:spTree>
  </p:cSld>
  <p:clrMapOvr>
    <a:masterClrMapping/>
  </p:clrMapOvr>
  <p:transition advClick="0" advTm="15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p:cTn id="7" dur="2000" fill="hold"/>
                                        <p:tgtEl>
                                          <p:spTgt spid="83970"/>
                                        </p:tgtEl>
                                        <p:attrNameLst>
                                          <p:attrName>ppt_w</p:attrName>
                                        </p:attrNameLst>
                                      </p:cBhvr>
                                      <p:tavLst>
                                        <p:tav tm="0">
                                          <p:val>
                                            <p:strVal val="#ppt_w*2.5"/>
                                          </p:val>
                                        </p:tav>
                                        <p:tav tm="100000">
                                          <p:val>
                                            <p:strVal val="#ppt_w"/>
                                          </p:val>
                                        </p:tav>
                                      </p:tavLst>
                                    </p:anim>
                                    <p:anim calcmode="lin" valueType="num">
                                      <p:cBhvr>
                                        <p:cTn id="8" dur="2000" fill="hold"/>
                                        <p:tgtEl>
                                          <p:spTgt spid="83970"/>
                                        </p:tgtEl>
                                        <p:attrNameLst>
                                          <p:attrName>ppt_h</p:attrName>
                                        </p:attrNameLst>
                                      </p:cBhvr>
                                      <p:tavLst>
                                        <p:tav tm="0">
                                          <p:val>
                                            <p:strVal val="#ppt_h"/>
                                          </p:val>
                                        </p:tav>
                                        <p:tav tm="100000">
                                          <p:val>
                                            <p:strVal val="#ppt_h"/>
                                          </p:val>
                                        </p:tav>
                                      </p:tavLst>
                                    </p:anim>
                                    <p:anim calcmode="lin" valueType="num">
                                      <p:cBhvr>
                                        <p:cTn id="9" dur="2000" fill="hold"/>
                                        <p:tgtEl>
                                          <p:spTgt spid="83970"/>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83970"/>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8397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3971">
                                            <p:txEl>
                                              <p:pRg st="0" end="0"/>
                                            </p:txEl>
                                          </p:spTgt>
                                        </p:tgtEl>
                                        <p:attrNameLst>
                                          <p:attrName>style.visibility</p:attrName>
                                        </p:attrNameLst>
                                      </p:cBhvr>
                                      <p:to>
                                        <p:strVal val="visible"/>
                                      </p:to>
                                    </p:set>
                                    <p:animEffect transition="in" filter="wipe(left)">
                                      <p:cBhvr>
                                        <p:cTn id="16" dur="500"/>
                                        <p:tgtEl>
                                          <p:spTgt spid="839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p:bldP spid="8397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62D3A492-9EAD-4947-BBB9-CDBCFA73A9C3}" type="slidenum">
              <a:rPr lang="ar-DZ"/>
              <a:pPr>
                <a:defRPr/>
              </a:pPr>
              <a:t>28</a:t>
            </a:fld>
            <a:endParaRPr lang="fr-FR"/>
          </a:p>
        </p:txBody>
      </p:sp>
      <p:sp>
        <p:nvSpPr>
          <p:cNvPr id="76802" name="Rectangle 2"/>
          <p:cNvSpPr>
            <a:spLocks noGrp="1" noChangeArrowheads="1"/>
          </p:cNvSpPr>
          <p:nvPr>
            <p:ph type="title"/>
          </p:nvPr>
        </p:nvSpPr>
        <p:spPr>
          <a:xfrm>
            <a:off x="457200" y="292100"/>
            <a:ext cx="8229600" cy="833438"/>
          </a:xfrm>
        </p:spPr>
        <p:txBody>
          <a:bodyPr/>
          <a:lstStyle/>
          <a:p>
            <a:pPr algn="ctr" eaLnBrk="1" hangingPunct="1">
              <a:defRPr/>
            </a:pPr>
            <a:r>
              <a:rPr lang="fr-FR" sz="2800" b="1" smtClean="0">
                <a:solidFill>
                  <a:srgbClr val="FF0066"/>
                </a:solidFill>
                <a:latin typeface="Comic Sans MS" pitchFamily="66" charset="0"/>
              </a:rPr>
              <a:t>Un autre pas franchi des les exactions</a:t>
            </a:r>
            <a:r>
              <a:rPr lang="fr-FR" sz="4000" b="1" smtClean="0">
                <a:solidFill>
                  <a:srgbClr val="FF0066"/>
                </a:solidFill>
                <a:latin typeface="Comic Sans MS" pitchFamily="66" charset="0"/>
              </a:rPr>
              <a:t/>
            </a:r>
            <a:br>
              <a:rPr lang="fr-FR" sz="4000" b="1" smtClean="0">
                <a:solidFill>
                  <a:srgbClr val="FF0066"/>
                </a:solidFill>
                <a:latin typeface="Comic Sans MS" pitchFamily="66" charset="0"/>
              </a:rPr>
            </a:br>
            <a:endParaRPr lang="fr-FR" sz="2800" b="1" smtClean="0">
              <a:solidFill>
                <a:srgbClr val="FF0066"/>
              </a:solidFill>
              <a:latin typeface="Comic Sans MS" pitchFamily="66" charset="0"/>
            </a:endParaRPr>
          </a:p>
        </p:txBody>
      </p:sp>
      <p:sp>
        <p:nvSpPr>
          <p:cNvPr id="76803" name="Rectangle 3"/>
          <p:cNvSpPr>
            <a:spLocks noGrp="1" noChangeArrowheads="1"/>
          </p:cNvSpPr>
          <p:nvPr>
            <p:ph type="body" idx="1"/>
          </p:nvPr>
        </p:nvSpPr>
        <p:spPr>
          <a:xfrm>
            <a:off x="457200" y="836613"/>
            <a:ext cx="8229600" cy="5183187"/>
          </a:xfrm>
          <a:solidFill>
            <a:schemeClr val="accent1"/>
          </a:solidFill>
        </p:spPr>
        <p:txBody>
          <a:bodyPr/>
          <a:lstStyle/>
          <a:p>
            <a:pPr algn="ctr" eaLnBrk="1" hangingPunct="1">
              <a:lnSpc>
                <a:spcPct val="80000"/>
              </a:lnSpc>
              <a:defRPr/>
            </a:pPr>
            <a:r>
              <a:rPr lang="fr-FR" sz="2000" b="1" dirty="0" smtClean="0">
                <a:solidFill>
                  <a:schemeClr val="bg1"/>
                </a:solidFill>
                <a:latin typeface="Comic Sans MS" pitchFamily="66" charset="0"/>
              </a:rPr>
              <a:t>recours aux méthodes expéditives :</a:t>
            </a:r>
          </a:p>
          <a:p>
            <a:pPr algn="ctr" eaLnBrk="1" hangingPunct="1">
              <a:lnSpc>
                <a:spcPct val="80000"/>
              </a:lnSpc>
              <a:buFontTx/>
              <a:buNone/>
              <a:defRPr/>
            </a:pPr>
            <a:r>
              <a:rPr lang="fr-FR" sz="2400" b="1" dirty="0" smtClean="0">
                <a:solidFill>
                  <a:srgbClr val="CC3300"/>
                </a:solidFill>
                <a:latin typeface="Comic Sans MS" pitchFamily="66" charset="0"/>
              </a:rPr>
              <a:t>ENFUMADES </a:t>
            </a:r>
          </a:p>
          <a:p>
            <a:pPr algn="ctr" eaLnBrk="1" hangingPunct="1">
              <a:lnSpc>
                <a:spcPct val="80000"/>
              </a:lnSpc>
              <a:defRPr/>
            </a:pPr>
            <a:r>
              <a:rPr lang="fr-FR" sz="2400" b="1" dirty="0" smtClean="0">
                <a:solidFill>
                  <a:srgbClr val="CC3300"/>
                </a:solidFill>
                <a:latin typeface="Comic Sans MS" pitchFamily="66" charset="0"/>
                <a:hlinkClick r:id="rId2" action="ppaction://hlinkfile"/>
              </a:rPr>
              <a:t>EMMURADES</a:t>
            </a:r>
            <a:endParaRPr lang="fr-FR" sz="2400" b="1" dirty="0" smtClean="0">
              <a:solidFill>
                <a:srgbClr val="CC3300"/>
              </a:solidFill>
              <a:latin typeface="Comic Sans MS" pitchFamily="66" charset="0"/>
            </a:endParaRPr>
          </a:p>
          <a:p>
            <a:pPr eaLnBrk="1" hangingPunct="1">
              <a:lnSpc>
                <a:spcPct val="80000"/>
              </a:lnSpc>
              <a:defRPr/>
            </a:pPr>
            <a:r>
              <a:rPr lang="fr-FR" sz="2400" b="1" dirty="0" smtClean="0">
                <a:solidFill>
                  <a:schemeClr val="hlink"/>
                </a:solidFill>
                <a:cs typeface="Tahoma" pitchFamily="34" charset="0"/>
              </a:rPr>
              <a:t>pour « tenter »  d’obtenir la reddition du peuple</a:t>
            </a:r>
            <a:r>
              <a:rPr lang="fr-FR" sz="2400" b="1" dirty="0" smtClean="0">
                <a:cs typeface="Tahoma" pitchFamily="34" charset="0"/>
              </a:rPr>
              <a:t> </a:t>
            </a:r>
          </a:p>
          <a:p>
            <a:pPr eaLnBrk="1" hangingPunct="1">
              <a:lnSpc>
                <a:spcPct val="80000"/>
              </a:lnSpc>
              <a:buFontTx/>
              <a:buNone/>
              <a:defRPr/>
            </a:pPr>
            <a:r>
              <a:rPr lang="fr-FR" sz="2400" b="1" dirty="0" smtClean="0">
                <a:cs typeface="Tahoma" pitchFamily="34" charset="0"/>
              </a:rPr>
              <a:t> </a:t>
            </a:r>
          </a:p>
          <a:p>
            <a:pPr algn="ctr" eaLnBrk="1" hangingPunct="1">
              <a:lnSpc>
                <a:spcPct val="80000"/>
              </a:lnSpc>
              <a:defRPr/>
            </a:pPr>
            <a:r>
              <a:rPr lang="fr-FR" sz="2400" b="1" dirty="0" smtClean="0">
                <a:solidFill>
                  <a:schemeClr val="bg1"/>
                </a:solidFill>
                <a:cs typeface="Tahoma" pitchFamily="34" charset="0"/>
              </a:rPr>
              <a:t>Le général </a:t>
            </a:r>
            <a:r>
              <a:rPr lang="fr-FR" sz="2400" b="1" dirty="0" smtClean="0">
                <a:solidFill>
                  <a:srgbClr val="66FF33"/>
                </a:solidFill>
                <a:cs typeface="Tahoma" pitchFamily="34" charset="0"/>
              </a:rPr>
              <a:t>Canrobert</a:t>
            </a:r>
            <a:r>
              <a:rPr lang="fr-FR" sz="2400" b="1" dirty="0" smtClean="0">
                <a:solidFill>
                  <a:schemeClr val="bg1"/>
                </a:solidFill>
                <a:cs typeface="Tahoma" pitchFamily="34" charset="0"/>
              </a:rPr>
              <a:t> en a donné le récit suivant:</a:t>
            </a:r>
          </a:p>
          <a:p>
            <a:pPr algn="ctr" eaLnBrk="1" hangingPunct="1">
              <a:lnSpc>
                <a:spcPct val="80000"/>
              </a:lnSpc>
              <a:buFontTx/>
              <a:buNone/>
              <a:defRPr/>
            </a:pPr>
            <a:r>
              <a:rPr lang="fr-FR" sz="2400" b="1" u="sng" dirty="0" smtClean="0">
                <a:solidFill>
                  <a:srgbClr val="FFFF00"/>
                </a:solidFill>
                <a:cs typeface="Tahoma" pitchFamily="34" charset="0"/>
              </a:rPr>
              <a:t>&lt;&lt;On pétarada l'entrée d’une grotte et on y accumula des fagots de broussailles. </a:t>
            </a:r>
          </a:p>
          <a:p>
            <a:pPr algn="ctr" eaLnBrk="1" hangingPunct="1">
              <a:lnSpc>
                <a:spcPct val="80000"/>
              </a:lnSpc>
              <a:buFontTx/>
              <a:buNone/>
              <a:defRPr/>
            </a:pPr>
            <a:r>
              <a:rPr lang="fr-FR" sz="2400" b="1" u="sng" dirty="0" smtClean="0">
                <a:solidFill>
                  <a:srgbClr val="FFFF00"/>
                </a:solidFill>
                <a:cs typeface="Tahoma" pitchFamily="34" charset="0"/>
              </a:rPr>
              <a:t>Le soir, le feu fut allumé. </a:t>
            </a:r>
          </a:p>
          <a:p>
            <a:pPr algn="ctr" eaLnBrk="1" hangingPunct="1">
              <a:lnSpc>
                <a:spcPct val="80000"/>
              </a:lnSpc>
              <a:buFontTx/>
              <a:buNone/>
              <a:defRPr/>
            </a:pPr>
            <a:r>
              <a:rPr lang="fr-FR" sz="2400" b="1" u="sng" dirty="0" smtClean="0">
                <a:solidFill>
                  <a:srgbClr val="FFFF00"/>
                </a:solidFill>
                <a:cs typeface="Tahoma" pitchFamily="34" charset="0"/>
              </a:rPr>
              <a:t>Le lendemain , les réfugiés : femmes et  enfants</a:t>
            </a:r>
            <a:r>
              <a:rPr lang="fr-FR" sz="2400" b="1" u="sng" dirty="0" smtClean="0">
                <a:solidFill>
                  <a:srgbClr val="FF0066"/>
                </a:solidFill>
                <a:cs typeface="Tahoma" pitchFamily="34" charset="0"/>
              </a:rPr>
              <a:t> </a:t>
            </a:r>
          </a:p>
          <a:p>
            <a:pPr algn="ctr" eaLnBrk="1" hangingPunct="1">
              <a:lnSpc>
                <a:spcPct val="80000"/>
              </a:lnSpc>
              <a:buFontTx/>
              <a:buNone/>
              <a:defRPr/>
            </a:pPr>
            <a:r>
              <a:rPr lang="fr-FR" sz="2400" b="1" u="sng" dirty="0" smtClean="0">
                <a:cs typeface="Tahoma" pitchFamily="34" charset="0"/>
              </a:rPr>
              <a:t>étaient morts !!!&gt;&gt;</a:t>
            </a:r>
          </a:p>
          <a:p>
            <a:pPr algn="ctr" eaLnBrk="1" hangingPunct="1">
              <a:lnSpc>
                <a:spcPct val="80000"/>
              </a:lnSpc>
              <a:buFontTx/>
              <a:buNone/>
              <a:defRPr/>
            </a:pPr>
            <a:r>
              <a:rPr lang="fr-FR" sz="2000" b="1" u="sng" dirty="0" smtClean="0">
                <a:solidFill>
                  <a:srgbClr val="FF0066"/>
                </a:solidFill>
                <a:latin typeface="Comic Sans MS" pitchFamily="66" charset="0"/>
              </a:rPr>
              <a:t>***********************************</a:t>
            </a:r>
          </a:p>
          <a:p>
            <a:pPr eaLnBrk="1" hangingPunct="1">
              <a:lnSpc>
                <a:spcPct val="80000"/>
              </a:lnSpc>
              <a:defRPr/>
            </a:pPr>
            <a:endParaRPr lang="fr-FR" sz="1200" b="1" dirty="0" smtClean="0">
              <a:solidFill>
                <a:schemeClr val="bg1"/>
              </a:solidFill>
              <a:latin typeface="Comic Sans MS" pitchFamily="66" charset="0"/>
            </a:endParaRPr>
          </a:p>
          <a:p>
            <a:pPr eaLnBrk="1" hangingPunct="1">
              <a:lnSpc>
                <a:spcPct val="80000"/>
              </a:lnSpc>
              <a:defRPr/>
            </a:pPr>
            <a:endParaRPr lang="fr-FR" sz="900" dirty="0" smtClean="0"/>
          </a:p>
          <a:p>
            <a:pPr eaLnBrk="1" hangingPunct="1">
              <a:lnSpc>
                <a:spcPct val="80000"/>
              </a:lnSpc>
              <a:defRPr/>
            </a:pPr>
            <a:endParaRPr lang="fr-FR" sz="900" dirty="0" smtClean="0"/>
          </a:p>
        </p:txBody>
      </p:sp>
    </p:spTree>
  </p:cSld>
  <p:clrMapOvr>
    <a:masterClrMapping/>
  </p:clrMapOvr>
  <p:transition advClick="0" advTm="15000">
    <p:push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2DAEEDFF-DD78-463D-952C-4C0B0340234B}" type="slidenum">
              <a:rPr lang="ar-DZ"/>
              <a:pPr>
                <a:defRPr/>
              </a:pPr>
              <a:t>29</a:t>
            </a:fld>
            <a:endParaRPr lang="fr-FR"/>
          </a:p>
        </p:txBody>
      </p:sp>
      <p:sp>
        <p:nvSpPr>
          <p:cNvPr id="84994" name="Rectangle 2"/>
          <p:cNvSpPr>
            <a:spLocks noGrp="1" noChangeArrowheads="1"/>
          </p:cNvSpPr>
          <p:nvPr>
            <p:ph type="title"/>
          </p:nvPr>
        </p:nvSpPr>
        <p:spPr/>
        <p:txBody>
          <a:bodyPr/>
          <a:lstStyle/>
          <a:p>
            <a:pPr algn="ctr" eaLnBrk="1" hangingPunct="1">
              <a:defRPr/>
            </a:pPr>
            <a:r>
              <a:rPr lang="fr-FR" b="1" i="1" smtClean="0">
                <a:latin typeface="Comic Sans MS" pitchFamily="66" charset="0"/>
              </a:rPr>
              <a:t>Assassinats collectifs  …</a:t>
            </a:r>
          </a:p>
        </p:txBody>
      </p:sp>
      <p:sp>
        <p:nvSpPr>
          <p:cNvPr id="84995" name="Rectangle 3"/>
          <p:cNvSpPr>
            <a:spLocks noGrp="1" noChangeArrowheads="1"/>
          </p:cNvSpPr>
          <p:nvPr>
            <p:ph type="body" idx="1"/>
          </p:nvPr>
        </p:nvSpPr>
        <p:spPr>
          <a:xfrm>
            <a:off x="457200" y="1341438"/>
            <a:ext cx="8229600" cy="4678362"/>
          </a:xfrm>
        </p:spPr>
        <p:txBody>
          <a:bodyPr/>
          <a:lstStyle/>
          <a:p>
            <a:pPr algn="ctr" eaLnBrk="1" hangingPunct="1">
              <a:lnSpc>
                <a:spcPct val="80000"/>
              </a:lnSpc>
              <a:defRPr/>
            </a:pPr>
            <a:r>
              <a:rPr lang="fr-FR" sz="2400" b="1" smtClean="0">
                <a:solidFill>
                  <a:srgbClr val="CC3300"/>
                </a:solidFill>
                <a:latin typeface="Century" pitchFamily="18" charset="0"/>
              </a:rPr>
              <a:t>L'année précédente, le général </a:t>
            </a:r>
            <a:r>
              <a:rPr lang="fr-FR" sz="2400" b="1" i="1" smtClean="0">
                <a:solidFill>
                  <a:schemeClr val="hlink"/>
                </a:solidFill>
                <a:latin typeface="Century" pitchFamily="18" charset="0"/>
              </a:rPr>
              <a:t>Cavaignac</a:t>
            </a:r>
            <a:r>
              <a:rPr lang="fr-FR" sz="2400" b="1" smtClean="0">
                <a:solidFill>
                  <a:srgbClr val="CC3300"/>
                </a:solidFill>
                <a:latin typeface="Century" pitchFamily="18" charset="0"/>
              </a:rPr>
              <a:t> avait utilisé le même procédé pour obtenir les redditions :</a:t>
            </a:r>
          </a:p>
          <a:p>
            <a:pPr eaLnBrk="1" hangingPunct="1">
              <a:lnSpc>
                <a:spcPct val="80000"/>
              </a:lnSpc>
              <a:defRPr/>
            </a:pPr>
            <a:r>
              <a:rPr lang="fr-FR" sz="2400" b="1" smtClean="0">
                <a:latin typeface="Century" pitchFamily="18" charset="0"/>
              </a:rPr>
              <a:t>&lt;&lt;…Je fais hermétiquement boucher toutes les issues et je fais un vaste cimetière. La terre couvrira à jamais les cadavres de ces fanatiques. Personne n'est descendu dans les cavernes; personne... à part moi qui sais ce qu'il y a là-dessous. Il y a 500 brigands.</a:t>
            </a:r>
          </a:p>
          <a:p>
            <a:pPr eaLnBrk="1" hangingPunct="1">
              <a:lnSpc>
                <a:spcPct val="80000"/>
              </a:lnSpc>
              <a:defRPr/>
            </a:pPr>
            <a:r>
              <a:rPr lang="fr-FR" sz="2400" b="1" smtClean="0">
                <a:latin typeface="Century" pitchFamily="18" charset="0"/>
              </a:rPr>
              <a:t>Un rapport confidentiel …, sans poésie terrible ni images.&gt;&gt;</a:t>
            </a:r>
          </a:p>
          <a:p>
            <a:pPr eaLnBrk="1" hangingPunct="1">
              <a:lnSpc>
                <a:spcPct val="80000"/>
              </a:lnSpc>
              <a:defRPr/>
            </a:pPr>
            <a:r>
              <a:rPr lang="fr-FR" sz="2400" b="1" smtClean="0">
                <a:solidFill>
                  <a:srgbClr val="CC3300"/>
                </a:solidFill>
                <a:latin typeface="Century" pitchFamily="18" charset="0"/>
              </a:rPr>
              <a:t>Selon quelques survivants, les boeufs, excités par la privation d'air, avaient écrasé les gens à terre, augmentant ainsi le nombre des victimes de ce « vaste cimetière » demeuré fermé et où, selon un observateur qui écrivait en 1864, </a:t>
            </a:r>
            <a:r>
              <a:rPr lang="fr-FR" sz="2400" b="1" smtClean="0">
                <a:latin typeface="Century" pitchFamily="18" charset="0"/>
              </a:rPr>
              <a:t>«tous, hommes, femmes, enfants, troupeaux, y sont encore&gt;&gt;</a:t>
            </a:r>
            <a:r>
              <a:rPr lang="fr-FR" sz="2400" b="1" smtClean="0">
                <a:solidFill>
                  <a:srgbClr val="CC3300"/>
                </a:solidFill>
                <a:latin typeface="Century" pitchFamily="18" charset="0"/>
              </a:rPr>
              <a:t> Faute de pouvoir enfumer, </a:t>
            </a:r>
            <a:r>
              <a:rPr lang="fr-FR" sz="2400" b="1" smtClean="0">
                <a:solidFill>
                  <a:schemeClr val="hlink"/>
                </a:solidFill>
                <a:latin typeface="Century" pitchFamily="18" charset="0"/>
              </a:rPr>
              <a:t>Canrobert</a:t>
            </a:r>
            <a:r>
              <a:rPr lang="fr-FR" sz="2400" b="1" smtClean="0">
                <a:solidFill>
                  <a:srgbClr val="CC3300"/>
                </a:solidFill>
                <a:latin typeface="Century" pitchFamily="18" charset="0"/>
              </a:rPr>
              <a:t> pratiqua aussi l'emmurement dans une expédition au nord du Dahra.</a:t>
            </a:r>
          </a:p>
          <a:p>
            <a:pPr eaLnBrk="1" hangingPunct="1">
              <a:lnSpc>
                <a:spcPct val="80000"/>
              </a:lnSpc>
              <a:defRPr/>
            </a:pPr>
            <a:endParaRPr lang="fr-FR" sz="1000" b="1" smtClean="0">
              <a:solidFill>
                <a:srgbClr val="CC3300"/>
              </a:solidFill>
              <a:latin typeface="Comic Sans MS" pitchFamily="66" charset="0"/>
            </a:endParaRPr>
          </a:p>
          <a:p>
            <a:pPr eaLnBrk="1" hangingPunct="1">
              <a:lnSpc>
                <a:spcPct val="80000"/>
              </a:lnSpc>
              <a:defRPr/>
            </a:pPr>
            <a:endParaRPr lang="fr-FR" sz="1000" b="1" smtClean="0">
              <a:solidFill>
                <a:srgbClr val="CC3300"/>
              </a:solidFill>
              <a:latin typeface="Comic Sans MS" pitchFamily="66" charset="0"/>
            </a:endParaRPr>
          </a:p>
          <a:p>
            <a:pPr eaLnBrk="1" hangingPunct="1">
              <a:lnSpc>
                <a:spcPct val="80000"/>
              </a:lnSpc>
              <a:defRPr/>
            </a:pPr>
            <a:r>
              <a:rPr lang="fr-FR" sz="800" b="1" smtClean="0">
                <a:solidFill>
                  <a:srgbClr val="CC3300"/>
                </a:solidFill>
                <a:latin typeface="Comic Sans MS" pitchFamily="66" charset="0"/>
              </a:rPr>
              <a:t>***************************************************************………………………………………………………………………………………………………………………………..</a:t>
            </a:r>
          </a:p>
        </p:txBody>
      </p:sp>
    </p:spTree>
  </p:cSld>
  <p:clrMapOvr>
    <a:masterClrMapping/>
  </p:clrMapOvr>
  <p:transition advClick="0" advTm="15000">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5"/>
          <p:cNvSpPr>
            <a:spLocks noGrp="1"/>
          </p:cNvSpPr>
          <p:nvPr>
            <p:ph type="sldNum" sz="quarter" idx="12"/>
          </p:nvPr>
        </p:nvSpPr>
        <p:spPr/>
        <p:txBody>
          <a:bodyPr/>
          <a:lstStyle/>
          <a:p>
            <a:pPr>
              <a:defRPr/>
            </a:pPr>
            <a:fld id="{C5FF80E0-B034-4DB9-A6F4-1F2D8C5C7C77}" type="slidenum">
              <a:rPr lang="ar-DZ"/>
              <a:pPr>
                <a:defRPr/>
              </a:pPr>
              <a:t>3</a:t>
            </a:fld>
            <a:endParaRPr lang="fr-FR"/>
          </a:p>
        </p:txBody>
      </p:sp>
      <p:sp>
        <p:nvSpPr>
          <p:cNvPr id="359426" name="Rectangle 2"/>
          <p:cNvSpPr>
            <a:spLocks noGrp="1" noChangeArrowheads="1"/>
          </p:cNvSpPr>
          <p:nvPr>
            <p:ph type="title"/>
          </p:nvPr>
        </p:nvSpPr>
        <p:spPr/>
        <p:txBody>
          <a:bodyPr/>
          <a:lstStyle/>
          <a:p>
            <a:pPr eaLnBrk="1" hangingPunct="1">
              <a:defRPr/>
            </a:pPr>
            <a:r>
              <a:rPr lang="fr-FR" sz="4000" dirty="0" smtClean="0"/>
              <a:t>       L’ALGERIE du: 05/07/1830 </a:t>
            </a:r>
            <a:br>
              <a:rPr lang="fr-FR" sz="4000" dirty="0" smtClean="0"/>
            </a:br>
            <a:r>
              <a:rPr lang="fr-FR" sz="4000" dirty="0" smtClean="0"/>
              <a:t>                       au: 05/07/1962</a:t>
            </a:r>
          </a:p>
        </p:txBody>
      </p:sp>
      <p:pic>
        <p:nvPicPr>
          <p:cNvPr id="4100" name="Picture 4" descr="Arabic World"/>
          <p:cNvPicPr>
            <a:picLocks noGrp="1" noChangeAspect="1" noChangeArrowheads="1"/>
          </p:cNvPicPr>
          <p:nvPr>
            <p:ph type="body" idx="1"/>
          </p:nvPr>
        </p:nvPicPr>
        <p:blipFill>
          <a:blip r:embed="rId3"/>
          <a:srcRect/>
          <a:stretch>
            <a:fillRect/>
          </a:stretch>
        </p:blipFill>
        <p:spPr>
          <a:xfrm>
            <a:off x="0" y="1628775"/>
            <a:ext cx="9144000" cy="5229225"/>
          </a:xfrm>
          <a:noFill/>
        </p:spPr>
      </p:pic>
      <p:sp>
        <p:nvSpPr>
          <p:cNvPr id="4101" name="WordArt 5"/>
          <p:cNvSpPr>
            <a:spLocks noChangeArrowheads="1" noChangeShapeType="1" noTextEdit="1"/>
          </p:cNvSpPr>
          <p:nvPr/>
        </p:nvSpPr>
        <p:spPr bwMode="auto">
          <a:xfrm>
            <a:off x="1619250" y="4025900"/>
            <a:ext cx="6288088" cy="2571750"/>
          </a:xfrm>
          <a:prstGeom prst="rect">
            <a:avLst/>
          </a:prstGeom>
        </p:spPr>
        <p:txBody>
          <a:bodyPr wrap="none" fromWordArt="1">
            <a:prstTxWarp prst="textSlantUp">
              <a:avLst>
                <a:gd name="adj" fmla="val 32056"/>
              </a:avLst>
            </a:prstTxWarp>
          </a:bodyPr>
          <a:lstStyle/>
          <a:p>
            <a:r>
              <a:rPr lang="fr-FR"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L’ALGERIE  :   1830 -1962</a:t>
            </a:r>
          </a:p>
        </p:txBody>
      </p:sp>
      <p:pic>
        <p:nvPicPr>
          <p:cNvPr id="4102" name="Picture 6"/>
          <p:cNvPicPr>
            <a:picLocks noChangeAspect="1" noChangeArrowheads="1"/>
          </p:cNvPicPr>
          <p:nvPr/>
        </p:nvPicPr>
        <p:blipFill>
          <a:blip r:embed="rId4"/>
          <a:srcRect/>
          <a:stretch>
            <a:fillRect/>
          </a:stretch>
        </p:blipFill>
        <p:spPr bwMode="auto">
          <a:xfrm>
            <a:off x="7667625" y="0"/>
            <a:ext cx="1476375" cy="1628775"/>
          </a:xfrm>
          <a:prstGeom prst="rect">
            <a:avLst/>
          </a:prstGeom>
          <a:noFill/>
          <a:ln w="9525">
            <a:noFill/>
            <a:miter lim="800000"/>
            <a:headEnd/>
            <a:tailEnd/>
          </a:ln>
        </p:spPr>
      </p:pic>
      <p:pic>
        <p:nvPicPr>
          <p:cNvPr id="4103" name="Picture 7"/>
          <p:cNvPicPr>
            <a:picLocks noChangeAspect="1" noChangeArrowheads="1"/>
          </p:cNvPicPr>
          <p:nvPr/>
        </p:nvPicPr>
        <p:blipFill>
          <a:blip r:embed="rId4"/>
          <a:srcRect/>
          <a:stretch>
            <a:fillRect/>
          </a:stretch>
        </p:blipFill>
        <p:spPr bwMode="auto">
          <a:xfrm>
            <a:off x="0" y="0"/>
            <a:ext cx="1476375" cy="1628775"/>
          </a:xfrm>
          <a:prstGeom prst="rect">
            <a:avLst/>
          </a:prstGeom>
          <a:noFill/>
          <a:ln w="9525">
            <a:noFill/>
            <a:miter lim="800000"/>
            <a:headEnd/>
            <a:tailEnd/>
          </a:ln>
        </p:spPr>
      </p:pic>
    </p:spTree>
  </p:cSld>
  <p:clrMapOvr>
    <a:masterClrMapping/>
  </p:clrMapOvr>
  <p:transition advClick="0" advTm="10000">
    <p:push dir="r"/>
    <p:sndAc>
      <p:stSnd>
        <p:snd r:embed="rId2" name="push.wav" builtIn="1"/>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1D4A12B7-F812-485B-826B-AADC4DD13226}" type="slidenum">
              <a:rPr lang="ar-DZ"/>
              <a:pPr>
                <a:defRPr/>
              </a:pPr>
              <a:t>30</a:t>
            </a:fld>
            <a:endParaRPr lang="fr-FR"/>
          </a:p>
        </p:txBody>
      </p:sp>
      <p:sp>
        <p:nvSpPr>
          <p:cNvPr id="91138" name="Rectangle 2"/>
          <p:cNvSpPr>
            <a:spLocks noGrp="1" noChangeArrowheads="1"/>
          </p:cNvSpPr>
          <p:nvPr>
            <p:ph type="title"/>
          </p:nvPr>
        </p:nvSpPr>
        <p:spPr/>
        <p:txBody>
          <a:bodyPr/>
          <a:lstStyle/>
          <a:p>
            <a:pPr algn="ctr" eaLnBrk="1" hangingPunct="1">
              <a:defRPr/>
            </a:pPr>
            <a:r>
              <a:rPr lang="fr-FR" b="1" dirty="0" smtClean="0">
                <a:solidFill>
                  <a:srgbClr val="00CC00"/>
                </a:solidFill>
                <a:latin typeface="Comic Sans MS" pitchFamily="66" charset="0"/>
              </a:rPr>
              <a:t>D’autres méfaits jamais avoués même à ce jour !</a:t>
            </a:r>
          </a:p>
        </p:txBody>
      </p:sp>
      <p:sp>
        <p:nvSpPr>
          <p:cNvPr id="91139" name="Rectangle 3"/>
          <p:cNvSpPr>
            <a:spLocks noGrp="1" noChangeArrowheads="1"/>
          </p:cNvSpPr>
          <p:nvPr>
            <p:ph type="body" idx="1"/>
          </p:nvPr>
        </p:nvSpPr>
        <p:spPr>
          <a:xfrm>
            <a:off x="0" y="1700213"/>
            <a:ext cx="9144000" cy="5157787"/>
          </a:xfrm>
        </p:spPr>
        <p:txBody>
          <a:bodyPr/>
          <a:lstStyle/>
          <a:p>
            <a:pPr eaLnBrk="1" hangingPunct="1">
              <a:lnSpc>
                <a:spcPct val="80000"/>
              </a:lnSpc>
              <a:defRPr/>
            </a:pPr>
            <a:endParaRPr lang="fr-FR" sz="500" dirty="0" smtClean="0"/>
          </a:p>
          <a:p>
            <a:pPr eaLnBrk="1" hangingPunct="1">
              <a:lnSpc>
                <a:spcPct val="80000"/>
              </a:lnSpc>
              <a:buNone/>
              <a:defRPr/>
            </a:pPr>
            <a:r>
              <a:rPr lang="fr-FR" sz="2400" b="1" i="1" u="sng" dirty="0" smtClean="0">
                <a:latin typeface="Comic Sans MS" pitchFamily="66" charset="0"/>
              </a:rPr>
              <a:t>Histoire des grottes.</a:t>
            </a:r>
            <a:r>
              <a:rPr lang="fr-FR" sz="2400" b="1" dirty="0" smtClean="0">
                <a:solidFill>
                  <a:srgbClr val="00CC00"/>
                </a:solidFill>
                <a:latin typeface="Comic Sans MS" pitchFamily="66" charset="0"/>
              </a:rPr>
              <a:t> </a:t>
            </a:r>
          </a:p>
          <a:p>
            <a:pPr eaLnBrk="1" hangingPunct="1">
              <a:lnSpc>
                <a:spcPct val="80000"/>
              </a:lnSpc>
              <a:buNone/>
              <a:defRPr/>
            </a:pPr>
            <a:r>
              <a:rPr lang="fr-FR" sz="2400" b="1" dirty="0" smtClean="0">
                <a:solidFill>
                  <a:srgbClr val="00CC00"/>
                </a:solidFill>
                <a:latin typeface="Comic Sans MS" pitchFamily="66" charset="0"/>
              </a:rPr>
              <a:t>Seule l'affaire des </a:t>
            </a:r>
            <a:r>
              <a:rPr lang="fr-FR" sz="2400" b="1" dirty="0" err="1" smtClean="0">
                <a:solidFill>
                  <a:srgbClr val="00CC00"/>
                </a:solidFill>
                <a:latin typeface="Comic Sans MS" pitchFamily="66" charset="0"/>
              </a:rPr>
              <a:t>Ouled</a:t>
            </a:r>
            <a:r>
              <a:rPr lang="fr-FR" sz="2400" b="1" dirty="0" smtClean="0">
                <a:solidFill>
                  <a:srgbClr val="00CC00"/>
                </a:solidFill>
                <a:latin typeface="Comic Sans MS" pitchFamily="66" charset="0"/>
              </a:rPr>
              <a:t> </a:t>
            </a:r>
            <a:r>
              <a:rPr lang="fr-FR" sz="2400" b="1" dirty="0" err="1" smtClean="0">
                <a:solidFill>
                  <a:srgbClr val="00CC00"/>
                </a:solidFill>
                <a:latin typeface="Comic Sans MS" pitchFamily="66" charset="0"/>
              </a:rPr>
              <a:t>Riah</a:t>
            </a:r>
            <a:r>
              <a:rPr lang="fr-FR" sz="2400" b="1" dirty="0" smtClean="0">
                <a:solidFill>
                  <a:srgbClr val="00CC00"/>
                </a:solidFill>
                <a:latin typeface="Comic Sans MS" pitchFamily="66" charset="0"/>
              </a:rPr>
              <a:t> fut « médiatisée ». </a:t>
            </a:r>
            <a:r>
              <a:rPr lang="fr-FR" sz="2400" b="1" dirty="0" smtClean="0">
                <a:solidFill>
                  <a:srgbClr val="CC3300"/>
                </a:solidFill>
                <a:latin typeface="Comic Sans MS" pitchFamily="66" charset="0"/>
              </a:rPr>
              <a:t>Bugeaud</a:t>
            </a:r>
            <a:r>
              <a:rPr lang="fr-FR" sz="2400" b="1" dirty="0" smtClean="0">
                <a:solidFill>
                  <a:srgbClr val="00CC00"/>
                </a:solidFill>
                <a:latin typeface="Comic Sans MS" pitchFamily="66" charset="0"/>
              </a:rPr>
              <a:t>,  ne put arrêter le rapport du </a:t>
            </a:r>
            <a:r>
              <a:rPr lang="fr-FR" sz="2400" b="1" dirty="0" smtClean="0">
                <a:solidFill>
                  <a:srgbClr val="CC3300"/>
                </a:solidFill>
                <a:latin typeface="Comic Sans MS" pitchFamily="66" charset="0"/>
              </a:rPr>
              <a:t>colonel Pélissier.</a:t>
            </a:r>
            <a:r>
              <a:rPr lang="fr-FR" sz="2400" b="1" dirty="0" smtClean="0">
                <a:solidFill>
                  <a:srgbClr val="00CC00"/>
                </a:solidFill>
                <a:latin typeface="Comic Sans MS" pitchFamily="66" charset="0"/>
              </a:rPr>
              <a:t>  </a:t>
            </a:r>
          </a:p>
          <a:p>
            <a:pPr eaLnBrk="1" hangingPunct="1">
              <a:lnSpc>
                <a:spcPct val="80000"/>
              </a:lnSpc>
              <a:defRPr/>
            </a:pPr>
            <a:endParaRPr lang="fr-FR" sz="2400" b="1" dirty="0" smtClean="0">
              <a:solidFill>
                <a:srgbClr val="00CC00"/>
              </a:solidFill>
              <a:latin typeface="Comic Sans MS" pitchFamily="66" charset="0"/>
            </a:endParaRPr>
          </a:p>
          <a:p>
            <a:pPr eaLnBrk="1" hangingPunct="1">
              <a:lnSpc>
                <a:spcPct val="80000"/>
              </a:lnSpc>
              <a:buNone/>
              <a:defRPr/>
            </a:pPr>
            <a:r>
              <a:rPr lang="fr-FR" sz="2400" b="1" dirty="0" smtClean="0">
                <a:solidFill>
                  <a:srgbClr val="00CC00"/>
                </a:solidFill>
                <a:latin typeface="Comic Sans MS" pitchFamily="66" charset="0"/>
              </a:rPr>
              <a:t>L'atmosphère dans laquelle furent tués près de 2000  &lt;&lt;indigènes » pour réprimer la révolte menée en 1871-1872 justifia l'internement des chefs insurgés dans des bagnes comme celui de </a:t>
            </a:r>
            <a:r>
              <a:rPr lang="fr-FR" sz="2400" b="1" dirty="0" smtClean="0">
                <a:latin typeface="Comic Sans MS" pitchFamily="66" charset="0"/>
              </a:rPr>
              <a:t>Cayenne</a:t>
            </a:r>
            <a:r>
              <a:rPr lang="fr-FR" sz="2400" b="1" dirty="0" smtClean="0">
                <a:solidFill>
                  <a:srgbClr val="00CC00"/>
                </a:solidFill>
                <a:latin typeface="Comic Sans MS" pitchFamily="66" charset="0"/>
              </a:rPr>
              <a:t> et la confiscation des biens des tribus. </a:t>
            </a:r>
          </a:p>
          <a:p>
            <a:pPr eaLnBrk="1" hangingPunct="1">
              <a:lnSpc>
                <a:spcPct val="80000"/>
              </a:lnSpc>
              <a:buNone/>
              <a:defRPr/>
            </a:pPr>
            <a:r>
              <a:rPr lang="fr-FR" sz="2400" b="1" dirty="0" smtClean="0">
                <a:solidFill>
                  <a:srgbClr val="00CC00"/>
                </a:solidFill>
                <a:latin typeface="Comic Sans MS" pitchFamily="66" charset="0"/>
              </a:rPr>
              <a:t>Un journaliste écrivit : </a:t>
            </a:r>
            <a:r>
              <a:rPr lang="fr-FR" sz="2400" b="1" dirty="0" smtClean="0">
                <a:solidFill>
                  <a:srgbClr val="FFFF00"/>
                </a:solidFill>
                <a:latin typeface="Comic Sans MS" pitchFamily="66" charset="0"/>
              </a:rPr>
              <a:t>« il est plus que probable que la pratique - des </a:t>
            </a:r>
            <a:r>
              <a:rPr lang="fr-FR" sz="2400" b="1" dirty="0" err="1" smtClean="0">
                <a:solidFill>
                  <a:srgbClr val="FFFF00"/>
                </a:solidFill>
                <a:latin typeface="Comic Sans MS" pitchFamily="66" charset="0"/>
              </a:rPr>
              <a:t>enfumades</a:t>
            </a:r>
            <a:r>
              <a:rPr lang="fr-FR" sz="2400" b="1" dirty="0" smtClean="0">
                <a:solidFill>
                  <a:srgbClr val="FFFF00"/>
                </a:solidFill>
                <a:latin typeface="Comic Sans MS" pitchFamily="66" charset="0"/>
              </a:rPr>
              <a:t> et des emmurements - fut plus fréquente qu'il ne paraît ». Il convient de préciser que l'armée française a eu recours à l'emmurement des grottes pendant la guerre de 1954 à 1962.</a:t>
            </a:r>
          </a:p>
          <a:p>
            <a:pPr eaLnBrk="1" hangingPunct="1">
              <a:lnSpc>
                <a:spcPct val="80000"/>
              </a:lnSpc>
              <a:defRPr/>
            </a:pPr>
            <a:endParaRPr lang="fr-FR" sz="2400" b="1" dirty="0" smtClean="0">
              <a:solidFill>
                <a:srgbClr val="FFFF00"/>
              </a:solidFill>
              <a:latin typeface="Comic Sans MS" pitchFamily="66" charset="0"/>
            </a:endParaRPr>
          </a:p>
          <a:p>
            <a:pPr eaLnBrk="1" hangingPunct="1">
              <a:lnSpc>
                <a:spcPct val="80000"/>
              </a:lnSpc>
              <a:defRPr/>
            </a:pPr>
            <a:endParaRPr lang="fr-FR" sz="1000" b="1" dirty="0" smtClean="0">
              <a:solidFill>
                <a:srgbClr val="FFFF00"/>
              </a:solidFill>
              <a:latin typeface="Comic Sans MS" pitchFamily="66" charset="0"/>
            </a:endParaRPr>
          </a:p>
          <a:p>
            <a:pPr eaLnBrk="1" hangingPunct="1">
              <a:lnSpc>
                <a:spcPct val="80000"/>
              </a:lnSpc>
              <a:defRPr/>
            </a:pPr>
            <a:endParaRPr lang="fr-FR" sz="1000" b="1" dirty="0" smtClean="0">
              <a:solidFill>
                <a:srgbClr val="FFFF00"/>
              </a:solidFill>
              <a:latin typeface="Comic Sans MS" pitchFamily="66" charset="0"/>
            </a:endParaRPr>
          </a:p>
          <a:p>
            <a:pPr eaLnBrk="1" hangingPunct="1">
              <a:lnSpc>
                <a:spcPct val="80000"/>
              </a:lnSpc>
              <a:defRPr/>
            </a:pPr>
            <a:r>
              <a:rPr lang="fr-FR" sz="800" b="1" dirty="0" smtClean="0">
                <a:solidFill>
                  <a:srgbClr val="00CC00"/>
                </a:solidFill>
                <a:latin typeface="Comic Sans MS" pitchFamily="66" charset="0"/>
              </a:rPr>
              <a:t>***************************************************************************************************************************************************************……………………………………………………………………………………………………………….……………………………**…………………………………………………………………………………………………………………………..</a:t>
            </a:r>
          </a:p>
        </p:txBody>
      </p:sp>
    </p:spTree>
  </p:cSld>
  <p:clrMapOvr>
    <a:masterClrMapping/>
  </p:clrMapOvr>
  <p:transition advClick="0" advTm="15000">
    <p:push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6"/>
          <p:cNvSpPr>
            <a:spLocks noGrp="1"/>
          </p:cNvSpPr>
          <p:nvPr>
            <p:ph type="sldNum" sz="quarter" idx="12"/>
          </p:nvPr>
        </p:nvSpPr>
        <p:spPr/>
        <p:txBody>
          <a:bodyPr/>
          <a:lstStyle/>
          <a:p>
            <a:pPr>
              <a:defRPr/>
            </a:pPr>
            <a:fld id="{7113622F-9353-4EA2-947C-74A4E34A9581}" type="slidenum">
              <a:rPr lang="ar-DZ"/>
              <a:pPr>
                <a:defRPr/>
              </a:pPr>
              <a:t>31</a:t>
            </a:fld>
            <a:endParaRPr lang="fr-FR"/>
          </a:p>
        </p:txBody>
      </p:sp>
      <p:sp>
        <p:nvSpPr>
          <p:cNvPr id="61442" name="Rectangle 2"/>
          <p:cNvSpPr>
            <a:spLocks noGrp="1" noChangeArrowheads="1"/>
          </p:cNvSpPr>
          <p:nvPr>
            <p:ph type="title"/>
          </p:nvPr>
        </p:nvSpPr>
        <p:spPr/>
        <p:txBody>
          <a:bodyPr/>
          <a:lstStyle/>
          <a:p>
            <a:pPr algn="ctr" eaLnBrk="1" hangingPunct="1">
              <a:defRPr/>
            </a:pPr>
            <a:r>
              <a:rPr lang="fr-FR" sz="4000" b="1" smtClean="0">
                <a:latin typeface="Comic Sans MS" pitchFamily="66" charset="0"/>
              </a:rPr>
              <a:t>Lors de la 2°guerre mondiale </a:t>
            </a:r>
            <a:br>
              <a:rPr lang="fr-FR" sz="4000" b="1" smtClean="0">
                <a:latin typeface="Comic Sans MS" pitchFamily="66" charset="0"/>
              </a:rPr>
            </a:br>
            <a:r>
              <a:rPr lang="fr-FR" sz="4000" b="1" smtClean="0">
                <a:latin typeface="Comic Sans MS" pitchFamily="66" charset="0"/>
              </a:rPr>
              <a:t>et de la guerre d’Indochine</a:t>
            </a:r>
          </a:p>
        </p:txBody>
      </p:sp>
      <p:sp>
        <p:nvSpPr>
          <p:cNvPr id="61444" name="Rectangle 4"/>
          <p:cNvSpPr>
            <a:spLocks noGrp="1" noChangeArrowheads="1"/>
          </p:cNvSpPr>
          <p:nvPr>
            <p:ph type="body" sz="half" idx="1"/>
          </p:nvPr>
        </p:nvSpPr>
        <p:spPr/>
        <p:txBody>
          <a:bodyPr/>
          <a:lstStyle/>
          <a:p>
            <a:pPr eaLnBrk="1" hangingPunct="1">
              <a:lnSpc>
                <a:spcPct val="90000"/>
              </a:lnSpc>
              <a:buFontTx/>
              <a:buNone/>
              <a:defRPr/>
            </a:pPr>
            <a:r>
              <a:rPr lang="fr-FR" b="1" smtClean="0">
                <a:solidFill>
                  <a:schemeClr val="accent1"/>
                </a:solidFill>
                <a:latin typeface="Comic Sans MS" pitchFamily="66" charset="0"/>
              </a:rPr>
              <a:t>C’est par milliers que  l’ordre de</a:t>
            </a:r>
          </a:p>
          <a:p>
            <a:pPr eaLnBrk="1" hangingPunct="1">
              <a:lnSpc>
                <a:spcPct val="90000"/>
              </a:lnSpc>
              <a:buFontTx/>
              <a:buNone/>
              <a:defRPr/>
            </a:pPr>
            <a:r>
              <a:rPr lang="fr-FR" b="1" smtClean="0">
                <a:solidFill>
                  <a:schemeClr val="accent1"/>
                </a:solidFill>
                <a:latin typeface="Comic Sans MS" pitchFamily="66" charset="0"/>
              </a:rPr>
              <a:t>mobilisation sera</a:t>
            </a:r>
          </a:p>
          <a:p>
            <a:pPr eaLnBrk="1" hangingPunct="1">
              <a:lnSpc>
                <a:spcPct val="90000"/>
              </a:lnSpc>
              <a:buFontTx/>
              <a:buNone/>
              <a:defRPr/>
            </a:pPr>
            <a:r>
              <a:rPr lang="fr-FR" b="1" smtClean="0">
                <a:solidFill>
                  <a:schemeClr val="accent1"/>
                </a:solidFill>
                <a:latin typeface="Comic Sans MS" pitchFamily="66" charset="0"/>
              </a:rPr>
              <a:t>adressé aux </a:t>
            </a:r>
          </a:p>
          <a:p>
            <a:pPr algn="ctr" eaLnBrk="1" hangingPunct="1">
              <a:lnSpc>
                <a:spcPct val="90000"/>
              </a:lnSpc>
              <a:buFontTx/>
              <a:buNone/>
              <a:defRPr/>
            </a:pPr>
            <a:r>
              <a:rPr lang="fr-FR" b="1" smtClean="0">
                <a:solidFill>
                  <a:schemeClr val="accent1"/>
                </a:solidFill>
                <a:latin typeface="Comic Sans MS" pitchFamily="66" charset="0"/>
              </a:rPr>
              <a:t>autochtones.</a:t>
            </a:r>
          </a:p>
          <a:p>
            <a:pPr eaLnBrk="1" hangingPunct="1">
              <a:lnSpc>
                <a:spcPct val="90000"/>
              </a:lnSpc>
              <a:buFontTx/>
              <a:buNone/>
              <a:defRPr/>
            </a:pPr>
            <a:r>
              <a:rPr lang="fr-FR" b="1" i="1" smtClean="0">
                <a:solidFill>
                  <a:srgbClr val="7223A3"/>
                </a:solidFill>
                <a:latin typeface="Comic Sans MS" pitchFamily="66" charset="0"/>
              </a:rPr>
              <a:t>Et pourtant,</a:t>
            </a:r>
          </a:p>
          <a:p>
            <a:pPr eaLnBrk="1" hangingPunct="1">
              <a:lnSpc>
                <a:spcPct val="90000"/>
              </a:lnSpc>
              <a:buFontTx/>
              <a:buNone/>
              <a:defRPr/>
            </a:pPr>
            <a:r>
              <a:rPr lang="fr-FR" b="1" i="1" smtClean="0">
                <a:latin typeface="Comic Sans MS" pitchFamily="66" charset="0"/>
              </a:rPr>
              <a:t>ils n’étaient pas</a:t>
            </a:r>
          </a:p>
          <a:p>
            <a:pPr eaLnBrk="1" hangingPunct="1">
              <a:lnSpc>
                <a:spcPct val="90000"/>
              </a:lnSpc>
              <a:buFontTx/>
              <a:buNone/>
              <a:defRPr/>
            </a:pPr>
            <a:r>
              <a:rPr lang="fr-FR" b="1" i="1" smtClean="0">
                <a:latin typeface="Comic Sans MS" pitchFamily="66" charset="0"/>
              </a:rPr>
              <a:t>        Français…!!!</a:t>
            </a:r>
          </a:p>
          <a:p>
            <a:pPr algn="ctr" eaLnBrk="1" hangingPunct="1">
              <a:lnSpc>
                <a:spcPct val="90000"/>
              </a:lnSpc>
              <a:buFontTx/>
              <a:buNone/>
              <a:defRPr/>
            </a:pPr>
            <a:endParaRPr lang="fr-FR" b="1" i="1" smtClean="0">
              <a:latin typeface="Comic Sans MS" pitchFamily="66" charset="0"/>
            </a:endParaRPr>
          </a:p>
        </p:txBody>
      </p:sp>
      <p:sp>
        <p:nvSpPr>
          <p:cNvPr id="61445" name="Rectangle 5"/>
          <p:cNvSpPr>
            <a:spLocks noGrp="1" noChangeArrowheads="1"/>
          </p:cNvSpPr>
          <p:nvPr>
            <p:ph type="body" sz="half" idx="2"/>
          </p:nvPr>
        </p:nvSpPr>
        <p:spPr/>
        <p:txBody>
          <a:bodyPr/>
          <a:lstStyle/>
          <a:p>
            <a:pPr eaLnBrk="1" hangingPunct="1">
              <a:lnSpc>
                <a:spcPct val="90000"/>
              </a:lnSpc>
              <a:defRPr/>
            </a:pPr>
            <a:endParaRPr lang="fr-FR" sz="2400" smtClean="0"/>
          </a:p>
          <a:p>
            <a:pPr eaLnBrk="1" hangingPunct="1">
              <a:lnSpc>
                <a:spcPct val="90000"/>
              </a:lnSpc>
              <a:defRPr/>
            </a:pPr>
            <a:endParaRPr lang="fr-FR" sz="2400" smtClean="0"/>
          </a:p>
          <a:p>
            <a:pPr eaLnBrk="1" hangingPunct="1">
              <a:lnSpc>
                <a:spcPct val="90000"/>
              </a:lnSpc>
              <a:defRPr/>
            </a:pPr>
            <a:r>
              <a:rPr lang="fr-FR" sz="2400" b="1" smtClean="0">
                <a:solidFill>
                  <a:srgbClr val="FF0066"/>
                </a:solidFill>
              </a:rPr>
              <a:t>Qui mieux que l’indigène servirait de chair à canons ?</a:t>
            </a:r>
          </a:p>
          <a:p>
            <a:pPr eaLnBrk="1" hangingPunct="1">
              <a:lnSpc>
                <a:spcPct val="90000"/>
              </a:lnSpc>
              <a:defRPr/>
            </a:pPr>
            <a:r>
              <a:rPr lang="fr-FR" sz="2400" b="1" smtClean="0">
                <a:solidFill>
                  <a:srgbClr val="FF0066"/>
                </a:solidFill>
              </a:rPr>
              <a:t>Les fils des colons bénéficiaient des largesses de l’administration locale</a:t>
            </a:r>
          </a:p>
          <a:p>
            <a:pPr eaLnBrk="1" hangingPunct="1">
              <a:lnSpc>
                <a:spcPct val="90000"/>
              </a:lnSpc>
              <a:buFontTx/>
              <a:buNone/>
              <a:defRPr/>
            </a:pPr>
            <a:r>
              <a:rPr lang="fr-FR" sz="2400" b="1" smtClean="0">
                <a:solidFill>
                  <a:srgbClr val="FF0066"/>
                </a:solidFill>
              </a:rPr>
              <a:t>************************************</a:t>
            </a:r>
          </a:p>
        </p:txBody>
      </p:sp>
    </p:spTree>
  </p:cSld>
  <p:clrMapOvr>
    <a:masterClrMapping/>
  </p:clrMapOvr>
  <p:transition advClick="0" advTm="15000">
    <p:push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6"/>
          <p:cNvSpPr>
            <a:spLocks noGrp="1"/>
          </p:cNvSpPr>
          <p:nvPr>
            <p:ph type="sldNum" sz="quarter" idx="12"/>
          </p:nvPr>
        </p:nvSpPr>
        <p:spPr/>
        <p:txBody>
          <a:bodyPr/>
          <a:lstStyle/>
          <a:p>
            <a:pPr>
              <a:defRPr/>
            </a:pPr>
            <a:fld id="{C819310B-6A3E-4F48-ABCA-7B0516C17DDA}" type="slidenum">
              <a:rPr lang="ar-DZ"/>
              <a:pPr>
                <a:defRPr/>
              </a:pPr>
              <a:t>32</a:t>
            </a:fld>
            <a:endParaRPr lang="fr-FR"/>
          </a:p>
        </p:txBody>
      </p:sp>
      <p:sp>
        <p:nvSpPr>
          <p:cNvPr id="92162" name="Rectangle 2"/>
          <p:cNvSpPr>
            <a:spLocks noGrp="1" noChangeArrowheads="1"/>
          </p:cNvSpPr>
          <p:nvPr>
            <p:ph type="title"/>
          </p:nvPr>
        </p:nvSpPr>
        <p:spPr>
          <a:xfrm>
            <a:off x="457200" y="292100"/>
            <a:ext cx="8218488" cy="544513"/>
          </a:xfrm>
        </p:spPr>
        <p:txBody>
          <a:bodyPr/>
          <a:lstStyle/>
          <a:p>
            <a:pPr algn="ctr" eaLnBrk="1" hangingPunct="1">
              <a:defRPr/>
            </a:pPr>
            <a:r>
              <a:rPr lang="fr-FR" sz="4000" smtClean="0"/>
              <a:t>…face à </a:t>
            </a:r>
          </a:p>
        </p:txBody>
      </p:sp>
      <p:sp>
        <p:nvSpPr>
          <p:cNvPr id="92170" name="Rectangle 10"/>
          <p:cNvSpPr>
            <a:spLocks noGrp="1" noChangeArrowheads="1"/>
          </p:cNvSpPr>
          <p:nvPr>
            <p:ph type="body" sz="half" idx="1"/>
          </p:nvPr>
        </p:nvSpPr>
        <p:spPr>
          <a:xfrm>
            <a:off x="457200" y="1341438"/>
            <a:ext cx="4038600" cy="4678362"/>
          </a:xfrm>
        </p:spPr>
        <p:txBody>
          <a:bodyPr/>
          <a:lstStyle/>
          <a:p>
            <a:pPr eaLnBrk="1" hangingPunct="1">
              <a:defRPr/>
            </a:pPr>
            <a:r>
              <a:rPr lang="fr-FR" sz="3200" b="1" smtClean="0"/>
              <a:t>La déferlante d’HITLER..et..au</a:t>
            </a:r>
          </a:p>
        </p:txBody>
      </p:sp>
      <p:sp>
        <p:nvSpPr>
          <p:cNvPr id="92171" name="Rectangle 11"/>
          <p:cNvSpPr>
            <a:spLocks noGrp="1" noChangeArrowheads="1"/>
          </p:cNvSpPr>
          <p:nvPr>
            <p:ph type="body" sz="half" idx="2"/>
          </p:nvPr>
        </p:nvSpPr>
        <p:spPr>
          <a:xfrm>
            <a:off x="4648200" y="1268413"/>
            <a:ext cx="4495800" cy="5589587"/>
          </a:xfrm>
        </p:spPr>
        <p:txBody>
          <a:bodyPr/>
          <a:lstStyle/>
          <a:p>
            <a:pPr eaLnBrk="1" hangingPunct="1">
              <a:defRPr/>
            </a:pPr>
            <a:r>
              <a:rPr lang="fr-FR" b="1" smtClean="0"/>
              <a:t>Légendaire…GIA</a:t>
            </a:r>
            <a:r>
              <a:rPr lang="fr-FR" sz="4800" b="1" i="1" smtClean="0">
                <a:latin typeface="Comic Sans MS" pitchFamily="66" charset="0"/>
              </a:rPr>
              <a:t>p</a:t>
            </a:r>
          </a:p>
        </p:txBody>
      </p:sp>
      <p:sp>
        <p:nvSpPr>
          <p:cNvPr id="34822"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algn="l"/>
            <a:endParaRPr lang="en-US" sz="1800" b="0">
              <a:latin typeface="Arial" pitchFamily="34" charset="0"/>
            </a:endParaRPr>
          </a:p>
        </p:txBody>
      </p:sp>
      <p:pic>
        <p:nvPicPr>
          <p:cNvPr id="34823" name="Picture 7"/>
          <p:cNvPicPr>
            <a:picLocks noChangeAspect="1" noChangeArrowheads="1"/>
          </p:cNvPicPr>
          <p:nvPr/>
        </p:nvPicPr>
        <p:blipFill>
          <a:blip r:embed="rId2"/>
          <a:srcRect/>
          <a:stretch>
            <a:fillRect/>
          </a:stretch>
        </p:blipFill>
        <p:spPr bwMode="auto">
          <a:xfrm>
            <a:off x="0" y="2349500"/>
            <a:ext cx="4229100" cy="4508500"/>
          </a:xfrm>
          <a:prstGeom prst="rect">
            <a:avLst/>
          </a:prstGeom>
          <a:noFill/>
          <a:ln w="9525">
            <a:noFill/>
            <a:miter lim="800000"/>
            <a:headEnd/>
            <a:tailEnd/>
          </a:ln>
        </p:spPr>
      </p:pic>
      <p:pic>
        <p:nvPicPr>
          <p:cNvPr id="34824" name="Picture 12" descr="GIAP"/>
          <p:cNvPicPr>
            <a:picLocks noChangeAspect="1" noChangeArrowheads="1"/>
          </p:cNvPicPr>
          <p:nvPr/>
        </p:nvPicPr>
        <p:blipFill>
          <a:blip r:embed="rId3"/>
          <a:srcRect/>
          <a:stretch>
            <a:fillRect/>
          </a:stretch>
        </p:blipFill>
        <p:spPr bwMode="auto">
          <a:xfrm>
            <a:off x="4572000" y="2565400"/>
            <a:ext cx="4572000" cy="4292600"/>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6"/>
          <p:cNvSpPr>
            <a:spLocks noGrp="1"/>
          </p:cNvSpPr>
          <p:nvPr>
            <p:ph type="sldNum" sz="quarter" idx="12"/>
          </p:nvPr>
        </p:nvSpPr>
        <p:spPr/>
        <p:txBody>
          <a:bodyPr/>
          <a:lstStyle/>
          <a:p>
            <a:pPr>
              <a:defRPr/>
            </a:pPr>
            <a:fld id="{5525034D-FB86-449E-8AA3-35FBBDB44570}" type="slidenum">
              <a:rPr lang="ar-DZ"/>
              <a:pPr>
                <a:defRPr/>
              </a:pPr>
              <a:t>33</a:t>
            </a:fld>
            <a:endParaRPr lang="fr-FR"/>
          </a:p>
        </p:txBody>
      </p:sp>
      <p:sp>
        <p:nvSpPr>
          <p:cNvPr id="12290" name="Rectangle 2"/>
          <p:cNvSpPr>
            <a:spLocks noGrp="1" noChangeArrowheads="1"/>
          </p:cNvSpPr>
          <p:nvPr>
            <p:ph type="title"/>
          </p:nvPr>
        </p:nvSpPr>
        <p:spPr/>
        <p:txBody>
          <a:bodyPr/>
          <a:lstStyle/>
          <a:p>
            <a:pPr algn="ctr" eaLnBrk="1" hangingPunct="1">
              <a:defRPr/>
            </a:pPr>
            <a:r>
              <a:rPr lang="fr-FR" smtClean="0">
                <a:latin typeface="Comic Sans MS" pitchFamily="66" charset="0"/>
              </a:rPr>
              <a:t>On exhibait les indigènes </a:t>
            </a:r>
          </a:p>
        </p:txBody>
      </p:sp>
      <p:pic>
        <p:nvPicPr>
          <p:cNvPr id="35844" name="Picture 4" descr="300px-2eRMT">
            <a:hlinkClick r:id="rId3"/>
          </p:cNvPr>
          <p:cNvPicPr>
            <a:picLocks noGrp="1" noChangeAspect="1" noChangeArrowheads="1"/>
          </p:cNvPicPr>
          <p:nvPr>
            <p:ph type="body" sz="half" idx="1"/>
          </p:nvPr>
        </p:nvPicPr>
        <p:blipFill>
          <a:blip r:embed="rId4"/>
          <a:srcRect/>
          <a:stretch>
            <a:fillRect/>
          </a:stretch>
        </p:blipFill>
        <p:spPr>
          <a:xfrm>
            <a:off x="0" y="1905000"/>
            <a:ext cx="4859338" cy="4953000"/>
          </a:xfrm>
          <a:noFill/>
        </p:spPr>
      </p:pic>
      <p:sp>
        <p:nvSpPr>
          <p:cNvPr id="12295" name="Rectangle 7"/>
          <p:cNvSpPr>
            <a:spLocks noGrp="1" noChangeArrowheads="1"/>
          </p:cNvSpPr>
          <p:nvPr>
            <p:ph type="body" sz="half" idx="2"/>
          </p:nvPr>
        </p:nvSpPr>
        <p:spPr/>
        <p:txBody>
          <a:bodyPr/>
          <a:lstStyle/>
          <a:p>
            <a:pPr eaLnBrk="1" hangingPunct="1">
              <a:lnSpc>
                <a:spcPct val="90000"/>
              </a:lnSpc>
              <a:defRPr/>
            </a:pPr>
            <a:endParaRPr lang="fr-FR" smtClean="0"/>
          </a:p>
          <a:p>
            <a:pPr eaLnBrk="1" hangingPunct="1">
              <a:lnSpc>
                <a:spcPct val="90000"/>
              </a:lnSpc>
              <a:defRPr/>
            </a:pPr>
            <a:endParaRPr lang="fr-FR" smtClean="0"/>
          </a:p>
          <a:p>
            <a:pPr eaLnBrk="1" hangingPunct="1">
              <a:lnSpc>
                <a:spcPct val="90000"/>
              </a:lnSpc>
              <a:defRPr/>
            </a:pPr>
            <a:r>
              <a:rPr lang="fr-FR" b="1" i="1" smtClean="0">
                <a:latin typeface="Comic Sans MS" pitchFamily="66" charset="0"/>
              </a:rPr>
              <a:t>avant de les envoyer à …</a:t>
            </a:r>
          </a:p>
          <a:p>
            <a:pPr algn="ctr" eaLnBrk="1" hangingPunct="1">
              <a:lnSpc>
                <a:spcPct val="90000"/>
              </a:lnSpc>
              <a:buFontTx/>
              <a:buNone/>
              <a:defRPr/>
            </a:pPr>
            <a:r>
              <a:rPr lang="fr-FR" b="1" i="1" smtClean="0">
                <a:latin typeface="Comic Sans MS" pitchFamily="66" charset="0"/>
              </a:rPr>
              <a:t>une mort certaine !!!</a:t>
            </a:r>
          </a:p>
          <a:p>
            <a:pPr algn="ctr" eaLnBrk="1" hangingPunct="1">
              <a:lnSpc>
                <a:spcPct val="90000"/>
              </a:lnSpc>
              <a:buFontTx/>
              <a:buNone/>
              <a:defRPr/>
            </a:pPr>
            <a:endParaRPr lang="fr-FR" b="1" i="1" smtClean="0">
              <a:latin typeface="Comic Sans MS" pitchFamily="66" charset="0"/>
            </a:endParaRPr>
          </a:p>
          <a:p>
            <a:pPr algn="ctr" eaLnBrk="1" hangingPunct="1">
              <a:lnSpc>
                <a:spcPct val="90000"/>
              </a:lnSpc>
              <a:buFontTx/>
              <a:buNone/>
              <a:defRPr/>
            </a:pPr>
            <a:r>
              <a:rPr lang="fr-FR" b="1" i="1" smtClean="0">
                <a:latin typeface="Comic Sans MS" pitchFamily="66" charset="0"/>
              </a:rPr>
              <a:t>****************************************</a:t>
            </a:r>
          </a:p>
        </p:txBody>
      </p:sp>
    </p:spTree>
  </p:cSld>
  <p:clrMapOvr>
    <a:masterClrMapping/>
  </p:clrMapOvr>
  <p:transition advClick="0" advTm="15000">
    <p:push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B8331808-CCD0-4B90-A2E9-3F5DED1D6687}" type="slidenum">
              <a:rPr lang="ar-DZ"/>
              <a:pPr>
                <a:defRPr/>
              </a:pPr>
              <a:t>34</a:t>
            </a:fld>
            <a:endParaRPr lang="fr-FR"/>
          </a:p>
        </p:txBody>
      </p:sp>
      <p:sp>
        <p:nvSpPr>
          <p:cNvPr id="60418" name="Rectangle 2"/>
          <p:cNvSpPr>
            <a:spLocks noGrp="1" noChangeArrowheads="1"/>
          </p:cNvSpPr>
          <p:nvPr>
            <p:ph type="title"/>
          </p:nvPr>
        </p:nvSpPr>
        <p:spPr>
          <a:xfrm>
            <a:off x="0" y="292100"/>
            <a:ext cx="8686800" cy="1384300"/>
          </a:xfrm>
        </p:spPr>
        <p:txBody>
          <a:bodyPr/>
          <a:lstStyle/>
          <a:p>
            <a:pPr algn="ctr" eaLnBrk="1" hangingPunct="1">
              <a:defRPr/>
            </a:pPr>
            <a:r>
              <a:rPr lang="fr-FR" sz="3200" b="1" i="1" smtClean="0">
                <a:latin typeface="Comic Sans MS" pitchFamily="66" charset="0"/>
              </a:rPr>
              <a:t>…ils seront de la parade</a:t>
            </a:r>
            <a:br>
              <a:rPr lang="fr-FR" sz="3200" b="1" i="1" smtClean="0">
                <a:latin typeface="Comic Sans MS" pitchFamily="66" charset="0"/>
              </a:rPr>
            </a:br>
            <a:r>
              <a:rPr lang="fr-FR" sz="3200" b="1" i="1" smtClean="0">
                <a:latin typeface="Comic Sans MS" pitchFamily="66" charset="0"/>
              </a:rPr>
              <a:t>(</a:t>
            </a:r>
            <a:r>
              <a:rPr lang="fr-FR" sz="3200" b="1" i="1" smtClean="0">
                <a:solidFill>
                  <a:srgbClr val="CC3300"/>
                </a:solidFill>
                <a:latin typeface="Comic Sans MS" pitchFamily="66" charset="0"/>
              </a:rPr>
              <a:t>quel honneur !!!</a:t>
            </a:r>
            <a:r>
              <a:rPr lang="fr-FR" sz="3200" b="1" i="1" smtClean="0">
                <a:solidFill>
                  <a:schemeClr val="tx1"/>
                </a:solidFill>
                <a:latin typeface="Comic Sans MS" pitchFamily="66" charset="0"/>
              </a:rPr>
              <a:t>) </a:t>
            </a:r>
            <a:r>
              <a:rPr lang="fr-FR" sz="3200" b="1" i="1" smtClean="0">
                <a:latin typeface="Comic Sans MS" pitchFamily="66" charset="0"/>
              </a:rPr>
              <a:t>avant de les envoyer à la casse !!!</a:t>
            </a:r>
          </a:p>
        </p:txBody>
      </p:sp>
      <p:pic>
        <p:nvPicPr>
          <p:cNvPr id="36868" name="Picture 4" descr="18-7-13, départ des tirailleurs algériens [défilant dans les rues de Paris, la nouba en tête] : [photographie de presse] / [Agence Rol] - 1"/>
          <p:cNvPicPr>
            <a:picLocks noGrp="1" noChangeAspect="1" noChangeArrowheads="1"/>
          </p:cNvPicPr>
          <p:nvPr>
            <p:ph type="body" idx="1"/>
          </p:nvPr>
        </p:nvPicPr>
        <p:blipFill>
          <a:blip r:embed="rId2"/>
          <a:srcRect/>
          <a:stretch>
            <a:fillRect/>
          </a:stretch>
        </p:blipFill>
        <p:spPr>
          <a:xfrm>
            <a:off x="1187450" y="1844675"/>
            <a:ext cx="6697663" cy="4719638"/>
          </a:xfrm>
          <a:noFill/>
        </p:spPr>
      </p:pic>
    </p:spTree>
  </p:cSld>
  <p:clrMapOvr>
    <a:masterClrMapping/>
  </p:clrMapOvr>
  <p:transition advClick="0" advTm="15000">
    <p:push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6"/>
          <p:cNvSpPr>
            <a:spLocks noGrp="1"/>
          </p:cNvSpPr>
          <p:nvPr>
            <p:ph type="sldNum" sz="quarter" idx="12"/>
          </p:nvPr>
        </p:nvSpPr>
        <p:spPr/>
        <p:txBody>
          <a:bodyPr/>
          <a:lstStyle/>
          <a:p>
            <a:pPr>
              <a:defRPr/>
            </a:pPr>
            <a:fld id="{64D6A960-7C7B-4F7E-9FF7-D77942F2AAC4}" type="slidenum">
              <a:rPr lang="ar-DZ"/>
              <a:pPr>
                <a:defRPr/>
              </a:pPr>
              <a:t>35</a:t>
            </a:fld>
            <a:endParaRPr lang="fr-FR"/>
          </a:p>
        </p:txBody>
      </p:sp>
      <p:sp>
        <p:nvSpPr>
          <p:cNvPr id="59394" name="Rectangle 2"/>
          <p:cNvSpPr>
            <a:spLocks noGrp="1" noChangeArrowheads="1"/>
          </p:cNvSpPr>
          <p:nvPr>
            <p:ph type="title"/>
          </p:nvPr>
        </p:nvSpPr>
        <p:spPr/>
        <p:txBody>
          <a:bodyPr/>
          <a:lstStyle/>
          <a:p>
            <a:pPr algn="ctr" eaLnBrk="1" hangingPunct="1">
              <a:defRPr/>
            </a:pPr>
            <a:r>
              <a:rPr lang="fr-FR" sz="4000" b="1" i="1" smtClean="0">
                <a:latin typeface="Comic Sans MS" pitchFamily="66" charset="0"/>
              </a:rPr>
              <a:t>…au fait…bénéficieront-ils des mêmes honneurs que…</a:t>
            </a:r>
          </a:p>
        </p:txBody>
      </p:sp>
      <p:pic>
        <p:nvPicPr>
          <p:cNvPr id="37892" name="Picture 3"/>
          <p:cNvPicPr>
            <a:picLocks noGrp="1" noChangeAspect="1" noChangeArrowheads="1"/>
          </p:cNvPicPr>
          <p:nvPr>
            <p:ph type="body" sz="half" idx="1"/>
          </p:nvPr>
        </p:nvPicPr>
        <p:blipFill>
          <a:blip r:embed="rId2"/>
          <a:srcRect/>
          <a:stretch>
            <a:fillRect/>
          </a:stretch>
        </p:blipFill>
        <p:spPr>
          <a:xfrm>
            <a:off x="0" y="1916113"/>
            <a:ext cx="4495800" cy="4941887"/>
          </a:xfrm>
        </p:spPr>
      </p:pic>
      <p:pic>
        <p:nvPicPr>
          <p:cNvPr id="37893" name="Picture 4"/>
          <p:cNvPicPr>
            <a:picLocks noGrp="1" noChangeAspect="1" noChangeArrowheads="1"/>
          </p:cNvPicPr>
          <p:nvPr>
            <p:ph type="body" sz="half" idx="2"/>
          </p:nvPr>
        </p:nvPicPr>
        <p:blipFill>
          <a:blip r:embed="rId3"/>
          <a:srcRect/>
          <a:stretch>
            <a:fillRect/>
          </a:stretch>
        </p:blipFill>
        <p:spPr>
          <a:xfrm>
            <a:off x="4648200" y="1905000"/>
            <a:ext cx="4495800" cy="4953000"/>
          </a:xfrm>
        </p:spPr>
      </p:pic>
    </p:spTree>
  </p:cSld>
  <p:clrMapOvr>
    <a:masterClrMapping/>
  </p:clrMapOvr>
  <p:transition advClick="0" advTm="15000">
    <p:push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a:defRPr/>
            </a:pPr>
            <a:fld id="{5381F7C8-99AC-4C44-99C0-EE75FA580E0B}" type="slidenum">
              <a:rPr lang="ar-DZ"/>
              <a:pPr>
                <a:defRPr/>
              </a:pPr>
              <a:t>36</a:t>
            </a:fld>
            <a:endParaRPr lang="fr-FR"/>
          </a:p>
        </p:txBody>
      </p:sp>
      <p:sp>
        <p:nvSpPr>
          <p:cNvPr id="29698" name="Rectangle 2"/>
          <p:cNvSpPr>
            <a:spLocks noGrp="1" noChangeArrowheads="1"/>
          </p:cNvSpPr>
          <p:nvPr>
            <p:ph type="title"/>
          </p:nvPr>
        </p:nvSpPr>
        <p:spPr/>
        <p:txBody>
          <a:bodyPr/>
          <a:lstStyle/>
          <a:p>
            <a:pPr eaLnBrk="1" hangingPunct="1">
              <a:defRPr/>
            </a:pPr>
            <a:r>
              <a:rPr lang="fr-FR" b="1" i="1" baseline="-25000" smtClean="0">
                <a:solidFill>
                  <a:schemeClr val="bg1"/>
                </a:solidFill>
                <a:effectDag name="">
                  <a:cont type="tree" name="">
                    <a:effect ref="fillLine"/>
                    <a:outerShdw dist="38100" dir="13500000" algn="br">
                      <a:srgbClr val="4C4CE5"/>
                    </a:outerShdw>
                  </a:cont>
                  <a:cont type="tree" name="">
                    <a:effect ref="fillLine"/>
                    <a:outerShdw dist="38100" dir="2700000" algn="tl">
                      <a:srgbClr val="00005B"/>
                    </a:outerShdw>
                  </a:cont>
                  <a:effect ref="fillLine"/>
                </a:effectDag>
                <a:latin typeface="Comic Sans MS" pitchFamily="66" charset="0"/>
              </a:rPr>
              <a:t>..</a:t>
            </a:r>
            <a:r>
              <a:rPr lang="fr-FR" b="1" i="1" baseline="30000" smtClean="0">
                <a:effectLst/>
                <a:latin typeface="Comic Sans MS" pitchFamily="66" charset="0"/>
              </a:rPr>
              <a:t>les femmes voient leur mari partir</a:t>
            </a:r>
          </a:p>
        </p:txBody>
      </p:sp>
      <p:pic>
        <p:nvPicPr>
          <p:cNvPr id="38916" name="Picture 3"/>
          <p:cNvPicPr>
            <a:picLocks noGrp="1" noChangeAspect="1" noChangeArrowheads="1"/>
          </p:cNvPicPr>
          <p:nvPr>
            <p:ph type="body" sz="half" idx="1"/>
          </p:nvPr>
        </p:nvPicPr>
        <p:blipFill>
          <a:blip r:embed="rId2"/>
          <a:srcRect/>
          <a:stretch>
            <a:fillRect/>
          </a:stretch>
        </p:blipFill>
        <p:spPr>
          <a:xfrm>
            <a:off x="0" y="0"/>
            <a:ext cx="9144000" cy="6858000"/>
          </a:xfrm>
        </p:spPr>
      </p:pic>
      <p:sp>
        <p:nvSpPr>
          <p:cNvPr id="29700" name="Rectangle 4"/>
          <p:cNvSpPr>
            <a:spLocks noGrp="1" noChangeArrowheads="1"/>
          </p:cNvSpPr>
          <p:nvPr>
            <p:ph type="body" sz="half" idx="2"/>
          </p:nvPr>
        </p:nvSpPr>
        <p:spPr>
          <a:xfrm>
            <a:off x="4643438" y="1916113"/>
            <a:ext cx="4038600" cy="4114800"/>
          </a:xfrm>
        </p:spPr>
        <p:txBody>
          <a:bodyPr/>
          <a:lstStyle/>
          <a:p>
            <a:pPr algn="ctr" eaLnBrk="1" hangingPunct="1">
              <a:lnSpc>
                <a:spcPct val="80000"/>
              </a:lnSpc>
              <a:buFontTx/>
              <a:buNone/>
              <a:defRPr/>
            </a:pPr>
            <a:r>
              <a:rPr lang="fr-FR" sz="1800" smtClean="0"/>
              <a:t> </a:t>
            </a:r>
          </a:p>
          <a:p>
            <a:pPr algn="ctr" eaLnBrk="1" hangingPunct="1">
              <a:lnSpc>
                <a:spcPct val="80000"/>
              </a:lnSpc>
              <a:buFontTx/>
              <a:buNone/>
              <a:defRPr/>
            </a:pPr>
            <a:endParaRPr lang="fr-FR" sz="1800" smtClean="0"/>
          </a:p>
          <a:p>
            <a:pPr algn="ctr" eaLnBrk="1" hangingPunct="1">
              <a:lnSpc>
                <a:spcPct val="80000"/>
              </a:lnSpc>
              <a:buFontTx/>
              <a:buNone/>
              <a:defRPr/>
            </a:pPr>
            <a:endParaRPr lang="fr-FR" sz="1800" smtClean="0"/>
          </a:p>
          <a:p>
            <a:pPr algn="ctr" eaLnBrk="1" hangingPunct="1">
              <a:lnSpc>
                <a:spcPct val="80000"/>
              </a:lnSpc>
              <a:buFontTx/>
              <a:buNone/>
              <a:defRPr/>
            </a:pPr>
            <a:endParaRPr lang="fr-FR" sz="1800" b="1" i="1" smtClean="0">
              <a:solidFill>
                <a:srgbClr val="FF0066"/>
              </a:solidFill>
              <a:latin typeface="Comic Sans MS" pitchFamily="66" charset="0"/>
            </a:endParaRPr>
          </a:p>
          <a:p>
            <a:pPr algn="ctr" eaLnBrk="1" hangingPunct="1">
              <a:lnSpc>
                <a:spcPct val="80000"/>
              </a:lnSpc>
              <a:buFontTx/>
              <a:buNone/>
              <a:defRPr/>
            </a:pPr>
            <a:endParaRPr lang="fr-FR" sz="1800" b="1" i="1" smtClean="0">
              <a:solidFill>
                <a:srgbClr val="FF0066"/>
              </a:solidFill>
              <a:latin typeface="Comic Sans MS" pitchFamily="66" charset="0"/>
            </a:endParaRPr>
          </a:p>
          <a:p>
            <a:pPr algn="ctr" eaLnBrk="1" hangingPunct="1">
              <a:lnSpc>
                <a:spcPct val="80000"/>
              </a:lnSpc>
              <a:buFontTx/>
              <a:buNone/>
              <a:defRPr/>
            </a:pPr>
            <a:endParaRPr lang="fr-FR" sz="1800" b="1" i="1" smtClean="0">
              <a:solidFill>
                <a:srgbClr val="FF0066"/>
              </a:solidFill>
              <a:latin typeface="Comic Sans MS" pitchFamily="66" charset="0"/>
            </a:endParaRPr>
          </a:p>
          <a:p>
            <a:pPr algn="ctr" eaLnBrk="1" hangingPunct="1">
              <a:lnSpc>
                <a:spcPct val="80000"/>
              </a:lnSpc>
              <a:buFontTx/>
              <a:buNone/>
              <a:defRPr/>
            </a:pPr>
            <a:endParaRPr lang="fr-FR" b="1" i="1" smtClean="0">
              <a:solidFill>
                <a:srgbClr val="FF0066"/>
              </a:solidFill>
              <a:latin typeface="Comic Sans MS" pitchFamily="66" charset="0"/>
            </a:endParaRPr>
          </a:p>
          <a:p>
            <a:pPr algn="ctr" eaLnBrk="1" hangingPunct="1">
              <a:lnSpc>
                <a:spcPct val="80000"/>
              </a:lnSpc>
              <a:buFontTx/>
              <a:buNone/>
              <a:defRPr/>
            </a:pPr>
            <a:endParaRPr lang="fr-FR" b="1" i="1" smtClean="0">
              <a:solidFill>
                <a:srgbClr val="FF0066"/>
              </a:solidFill>
              <a:latin typeface="Comic Sans MS" pitchFamily="66" charset="0"/>
            </a:endParaRPr>
          </a:p>
          <a:p>
            <a:pPr algn="ctr" eaLnBrk="1" hangingPunct="1">
              <a:lnSpc>
                <a:spcPct val="80000"/>
              </a:lnSpc>
              <a:buFontTx/>
              <a:buNone/>
              <a:defRPr/>
            </a:pPr>
            <a:r>
              <a:rPr lang="fr-FR" sz="4000" b="1" i="1" smtClean="0">
                <a:solidFill>
                  <a:srgbClr val="CC3300"/>
                </a:solidFill>
                <a:latin typeface="Comic Sans MS" pitchFamily="66" charset="0"/>
              </a:rPr>
              <a:t>pour ne plus revenir  !!!</a:t>
            </a:r>
            <a:r>
              <a:rPr lang="fr-FR" sz="1800" smtClean="0"/>
              <a:t> *********************</a:t>
            </a:r>
          </a:p>
        </p:txBody>
      </p:sp>
      <p:sp>
        <p:nvSpPr>
          <p:cNvPr id="29701" name="Rectangle 5"/>
          <p:cNvSpPr>
            <a:spLocks noChangeArrowheads="1"/>
          </p:cNvSpPr>
          <p:nvPr/>
        </p:nvSpPr>
        <p:spPr bwMode="auto">
          <a:xfrm>
            <a:off x="323850" y="0"/>
            <a:ext cx="8180388" cy="701675"/>
          </a:xfrm>
          <a:prstGeom prst="rect">
            <a:avLst/>
          </a:prstGeom>
          <a:noFill/>
          <a:ln w="9525">
            <a:noFill/>
            <a:miter lim="800000"/>
            <a:headEnd/>
            <a:tailEnd/>
          </a:ln>
          <a:effectLst/>
        </p:spPr>
        <p:txBody>
          <a:bodyPr>
            <a:spAutoFit/>
          </a:bodyPr>
          <a:lstStyle/>
          <a:p>
            <a:pPr algn="l">
              <a:defRPr/>
            </a:pPr>
            <a:r>
              <a:rPr lang="fr-FR" i="1">
                <a:solidFill>
                  <a:schemeClr val="bg1"/>
                </a:solidFill>
                <a:effectDag name="">
                  <a:cont type="tree" name="">
                    <a:effect ref="fillLine"/>
                    <a:outerShdw dist="38100" dir="13500000" algn="br">
                      <a:srgbClr val="4C4CE5"/>
                    </a:outerShdw>
                  </a:cont>
                  <a:cont type="tree" name="">
                    <a:effect ref="fillLine"/>
                    <a:outerShdw dist="38100" dir="2700000" algn="tl">
                      <a:srgbClr val="00005B"/>
                    </a:outerShdw>
                  </a:cont>
                  <a:effect ref="fillLine"/>
                </a:effectDag>
              </a:rPr>
              <a:t>..</a:t>
            </a:r>
            <a:r>
              <a:rPr lang="fr-FR" sz="3200" i="1">
                <a:solidFill>
                  <a:srgbClr val="000066"/>
                </a:solidFill>
              </a:rPr>
              <a:t>les femmes voient leur mari partir</a:t>
            </a:r>
          </a:p>
        </p:txBody>
      </p:sp>
    </p:spTree>
  </p:cSld>
  <p:clrMapOvr>
    <a:masterClrMapping/>
  </p:clrMapOvr>
  <p:transition advClick="0" advTm="15000">
    <p:push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6"/>
          <p:cNvSpPr>
            <a:spLocks noGrp="1"/>
          </p:cNvSpPr>
          <p:nvPr>
            <p:ph type="sldNum" sz="quarter" idx="12"/>
          </p:nvPr>
        </p:nvSpPr>
        <p:spPr/>
        <p:txBody>
          <a:bodyPr/>
          <a:lstStyle/>
          <a:p>
            <a:pPr>
              <a:defRPr/>
            </a:pPr>
            <a:fld id="{02B90FFE-E0EA-425D-BA65-70897BCE9D4D}" type="slidenum">
              <a:rPr lang="ar-DZ"/>
              <a:pPr>
                <a:defRPr/>
              </a:pPr>
              <a:t>37</a:t>
            </a:fld>
            <a:endParaRPr lang="fr-FR"/>
          </a:p>
        </p:txBody>
      </p:sp>
      <p:sp>
        <p:nvSpPr>
          <p:cNvPr id="30722" name="Rectangle 2"/>
          <p:cNvSpPr>
            <a:spLocks noGrp="1" noChangeArrowheads="1"/>
          </p:cNvSpPr>
          <p:nvPr>
            <p:ph type="title"/>
          </p:nvPr>
        </p:nvSpPr>
        <p:spPr/>
        <p:txBody>
          <a:bodyPr/>
          <a:lstStyle/>
          <a:p>
            <a:pPr eaLnBrk="1" hangingPunct="1">
              <a:defRPr/>
            </a:pPr>
            <a:r>
              <a:rPr lang="fr-FR" smtClean="0"/>
              <a:t>…la chair à canons des</a:t>
            </a:r>
          </a:p>
        </p:txBody>
      </p:sp>
      <p:pic>
        <p:nvPicPr>
          <p:cNvPr id="39940" name="Picture 3" descr="18-7-13, départ des tirailleurs algériens [défilant dans les rues de Paris, la nouba en tête] : [photographie de presse] / [Agence Rol] - 1"/>
          <p:cNvPicPr>
            <a:picLocks noGrp="1" noChangeAspect="1" noChangeArrowheads="1"/>
          </p:cNvPicPr>
          <p:nvPr>
            <p:ph type="body" sz="half" idx="1"/>
          </p:nvPr>
        </p:nvPicPr>
        <p:blipFill>
          <a:blip r:embed="rId3"/>
          <a:srcRect/>
          <a:stretch>
            <a:fillRect/>
          </a:stretch>
        </p:blipFill>
        <p:spPr>
          <a:xfrm>
            <a:off x="0" y="1700213"/>
            <a:ext cx="4859338" cy="5157787"/>
          </a:xfrm>
          <a:noFill/>
        </p:spPr>
      </p:pic>
      <p:sp>
        <p:nvSpPr>
          <p:cNvPr id="30724" name="Rectangle 4"/>
          <p:cNvSpPr>
            <a:spLocks noGrp="1" noChangeArrowheads="1"/>
          </p:cNvSpPr>
          <p:nvPr>
            <p:ph type="body" sz="half" idx="2"/>
          </p:nvPr>
        </p:nvSpPr>
        <p:spPr/>
        <p:txBody>
          <a:bodyPr/>
          <a:lstStyle/>
          <a:p>
            <a:pPr eaLnBrk="1" hangingPunct="1">
              <a:lnSpc>
                <a:spcPct val="90000"/>
              </a:lnSpc>
              <a:buFontTx/>
              <a:buNone/>
              <a:defRPr/>
            </a:pPr>
            <a:r>
              <a:rPr lang="fr-FR" smtClean="0"/>
              <a:t>…</a:t>
            </a:r>
            <a:r>
              <a:rPr lang="fr-FR" b="1" i="1" u="sng" smtClean="0"/>
              <a:t>impliqués de force</a:t>
            </a:r>
            <a:r>
              <a:rPr lang="fr-FR" smtClean="0"/>
              <a:t> </a:t>
            </a:r>
            <a:r>
              <a:rPr lang="fr-FR" b="1" i="1" u="sng" smtClean="0"/>
              <a:t>était :</a:t>
            </a:r>
          </a:p>
          <a:p>
            <a:pPr eaLnBrk="1" hangingPunct="1">
              <a:lnSpc>
                <a:spcPct val="90000"/>
              </a:lnSpc>
              <a:buFontTx/>
              <a:buNone/>
              <a:defRPr/>
            </a:pPr>
            <a:endParaRPr lang="fr-FR" u="sng" smtClean="0"/>
          </a:p>
          <a:p>
            <a:pPr eaLnBrk="1" hangingPunct="1">
              <a:lnSpc>
                <a:spcPct val="90000"/>
              </a:lnSpc>
              <a:buFontTx/>
              <a:buNone/>
              <a:defRPr/>
            </a:pPr>
            <a:r>
              <a:rPr lang="fr-FR" smtClean="0"/>
              <a:t>   =&gt; gratuite</a:t>
            </a:r>
          </a:p>
          <a:p>
            <a:pPr eaLnBrk="1" hangingPunct="1">
              <a:lnSpc>
                <a:spcPct val="90000"/>
              </a:lnSpc>
              <a:buFontTx/>
              <a:buNone/>
              <a:defRPr/>
            </a:pPr>
            <a:r>
              <a:rPr lang="fr-FR" smtClean="0"/>
              <a:t>   =&gt; sans réticence et…</a:t>
            </a:r>
          </a:p>
          <a:p>
            <a:pPr eaLnBrk="1" hangingPunct="1">
              <a:lnSpc>
                <a:spcPct val="90000"/>
              </a:lnSpc>
              <a:buFontTx/>
              <a:buNone/>
              <a:defRPr/>
            </a:pPr>
            <a:r>
              <a:rPr lang="fr-FR" smtClean="0"/>
              <a:t>          immédiate  !!!</a:t>
            </a:r>
          </a:p>
          <a:p>
            <a:pPr eaLnBrk="1" hangingPunct="1">
              <a:lnSpc>
                <a:spcPct val="90000"/>
              </a:lnSpc>
              <a:buFontTx/>
              <a:buNone/>
              <a:defRPr/>
            </a:pPr>
            <a:r>
              <a:rPr lang="fr-FR" smtClean="0"/>
              <a:t>*******************……………………………</a:t>
            </a:r>
          </a:p>
        </p:txBody>
      </p:sp>
    </p:spTree>
  </p:cSld>
  <p:clrMapOvr>
    <a:masterClrMapping/>
  </p:clrMapOvr>
  <p:transition advClick="0" advTm="15000">
    <p:push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4947A818-1E87-4DA4-99D6-ACA8153EB2FA}" type="slidenum">
              <a:rPr lang="ar-DZ"/>
              <a:pPr>
                <a:defRPr/>
              </a:pPr>
              <a:t>38</a:t>
            </a:fld>
            <a:endParaRPr lang="fr-FR"/>
          </a:p>
        </p:txBody>
      </p:sp>
      <p:sp>
        <p:nvSpPr>
          <p:cNvPr id="68610" name="Rectangle 2"/>
          <p:cNvSpPr>
            <a:spLocks noGrp="1" noChangeArrowheads="1"/>
          </p:cNvSpPr>
          <p:nvPr>
            <p:ph type="title"/>
          </p:nvPr>
        </p:nvSpPr>
        <p:spPr/>
        <p:txBody>
          <a:bodyPr/>
          <a:lstStyle/>
          <a:p>
            <a:pPr algn="ctr" eaLnBrk="1" hangingPunct="1">
              <a:defRPr/>
            </a:pPr>
            <a:r>
              <a:rPr lang="fr-FR" sz="4000" b="1" i="1" smtClean="0">
                <a:latin typeface="Comic Sans MS" pitchFamily="66" charset="0"/>
              </a:rPr>
              <a:t>les chiffres des mobilisés</a:t>
            </a:r>
            <a:br>
              <a:rPr lang="fr-FR" sz="4000" b="1" i="1" smtClean="0">
                <a:latin typeface="Comic Sans MS" pitchFamily="66" charset="0"/>
              </a:rPr>
            </a:br>
            <a:r>
              <a:rPr lang="fr-FR" sz="4000" b="1" i="1" smtClean="0">
                <a:latin typeface="Comic Sans MS" pitchFamily="66" charset="0"/>
              </a:rPr>
              <a:t>sous les tricolores</a:t>
            </a:r>
            <a:r>
              <a:rPr lang="fr-FR" sz="4000" smtClean="0"/>
              <a:t> </a:t>
            </a:r>
          </a:p>
        </p:txBody>
      </p:sp>
      <p:sp>
        <p:nvSpPr>
          <p:cNvPr id="68611" name="Rectangle 3"/>
          <p:cNvSpPr>
            <a:spLocks noGrp="1" noChangeArrowheads="1"/>
          </p:cNvSpPr>
          <p:nvPr>
            <p:ph type="body" idx="1"/>
          </p:nvPr>
        </p:nvSpPr>
        <p:spPr>
          <a:xfrm>
            <a:off x="457200" y="1700213"/>
            <a:ext cx="8147050" cy="4319587"/>
          </a:xfrm>
          <a:solidFill>
            <a:schemeClr val="accent1"/>
          </a:solidFill>
        </p:spPr>
        <p:txBody>
          <a:bodyPr/>
          <a:lstStyle/>
          <a:p>
            <a:pPr eaLnBrk="1" hangingPunct="1">
              <a:lnSpc>
                <a:spcPct val="80000"/>
              </a:lnSpc>
              <a:defRPr/>
            </a:pPr>
            <a:endParaRPr lang="fr-FR" smtClean="0"/>
          </a:p>
          <a:p>
            <a:pPr eaLnBrk="1" hangingPunct="1">
              <a:lnSpc>
                <a:spcPct val="80000"/>
              </a:lnSpc>
              <a:defRPr/>
            </a:pPr>
            <a:endParaRPr lang="fr-FR" smtClean="0"/>
          </a:p>
          <a:p>
            <a:pPr eaLnBrk="1" hangingPunct="1">
              <a:lnSpc>
                <a:spcPct val="80000"/>
              </a:lnSpc>
              <a:defRPr/>
            </a:pPr>
            <a:r>
              <a:rPr lang="fr-FR" sz="2000" smtClean="0"/>
              <a:t>Années     </a:t>
            </a:r>
            <a:r>
              <a:rPr lang="fr-FR" sz="2000" smtClean="0">
                <a:solidFill>
                  <a:srgbClr val="7223A3"/>
                </a:solidFill>
              </a:rPr>
              <a:t>1940   </a:t>
            </a:r>
            <a:r>
              <a:rPr lang="fr-FR" sz="2000" smtClean="0"/>
              <a:t>     </a:t>
            </a:r>
            <a:r>
              <a:rPr lang="fr-FR" sz="2000" smtClean="0">
                <a:solidFill>
                  <a:schemeClr val="accent1"/>
                </a:solidFill>
              </a:rPr>
              <a:t>1941</a:t>
            </a:r>
            <a:r>
              <a:rPr lang="fr-FR" sz="2000" smtClean="0"/>
              <a:t>      </a:t>
            </a:r>
            <a:r>
              <a:rPr lang="fr-FR" sz="2000" smtClean="0">
                <a:solidFill>
                  <a:schemeClr val="hlink"/>
                </a:solidFill>
              </a:rPr>
              <a:t>1942</a:t>
            </a:r>
            <a:r>
              <a:rPr lang="fr-FR" sz="2000" smtClean="0"/>
              <a:t>      </a:t>
            </a:r>
            <a:r>
              <a:rPr lang="fr-FR" sz="2000" smtClean="0">
                <a:solidFill>
                  <a:srgbClr val="AB1B30"/>
                </a:solidFill>
              </a:rPr>
              <a:t>1943</a:t>
            </a:r>
            <a:r>
              <a:rPr lang="fr-FR" sz="2000" smtClean="0"/>
              <a:t>      </a:t>
            </a:r>
            <a:r>
              <a:rPr lang="fr-FR" sz="2000" smtClean="0">
                <a:solidFill>
                  <a:srgbClr val="00CC00"/>
                </a:solidFill>
              </a:rPr>
              <a:t>1944</a:t>
            </a:r>
            <a:r>
              <a:rPr lang="fr-FR" sz="2000" smtClean="0"/>
              <a:t>         1945</a:t>
            </a:r>
          </a:p>
          <a:p>
            <a:pPr eaLnBrk="1" hangingPunct="1">
              <a:lnSpc>
                <a:spcPct val="80000"/>
              </a:lnSpc>
              <a:defRPr/>
            </a:pPr>
            <a:r>
              <a:rPr lang="fr-FR" sz="2000" smtClean="0">
                <a:hlinkClick r:id="rId2" tooltip="France"/>
              </a:rPr>
              <a:t>France</a:t>
            </a:r>
            <a:r>
              <a:rPr lang="fr-FR" sz="2000" smtClean="0"/>
              <a:t>  </a:t>
            </a:r>
            <a:r>
              <a:rPr lang="fr-FR" sz="2000" smtClean="0">
                <a:solidFill>
                  <a:srgbClr val="7223A3"/>
                </a:solidFill>
              </a:rPr>
              <a:t>5 000 000</a:t>
            </a:r>
            <a:r>
              <a:rPr lang="fr-FR" sz="2000" smtClean="0"/>
              <a:t>  </a:t>
            </a:r>
            <a:r>
              <a:rPr lang="fr-FR" sz="2000" smtClean="0">
                <a:solidFill>
                  <a:schemeClr val="accent1"/>
                </a:solidFill>
              </a:rPr>
              <a:t>25 000</a:t>
            </a:r>
            <a:r>
              <a:rPr lang="fr-FR" sz="2000" smtClean="0"/>
              <a:t>     </a:t>
            </a:r>
            <a:r>
              <a:rPr lang="fr-FR" sz="2000" smtClean="0">
                <a:solidFill>
                  <a:schemeClr val="hlink"/>
                </a:solidFill>
              </a:rPr>
              <a:t>50 000</a:t>
            </a:r>
            <a:r>
              <a:rPr lang="fr-FR" sz="2000" smtClean="0"/>
              <a:t>  </a:t>
            </a:r>
            <a:r>
              <a:rPr lang="fr-FR" sz="2000" smtClean="0">
                <a:solidFill>
                  <a:srgbClr val="AB1B30"/>
                </a:solidFill>
              </a:rPr>
              <a:t>100 000</a:t>
            </a:r>
            <a:r>
              <a:rPr lang="fr-FR" sz="2000" smtClean="0"/>
              <a:t>  </a:t>
            </a:r>
            <a:r>
              <a:rPr lang="fr-FR" sz="2000" smtClean="0">
                <a:solidFill>
                  <a:srgbClr val="00CC00"/>
                </a:solidFill>
              </a:rPr>
              <a:t>150 000 </a:t>
            </a:r>
            <a:r>
              <a:rPr lang="fr-FR" sz="2000" smtClean="0"/>
              <a:t>   500 000</a:t>
            </a:r>
          </a:p>
          <a:p>
            <a:pPr eaLnBrk="1" hangingPunct="1">
              <a:lnSpc>
                <a:spcPct val="80000"/>
              </a:lnSpc>
              <a:defRPr/>
            </a:pPr>
            <a:endParaRPr lang="fr-FR" sz="2000" smtClean="0"/>
          </a:p>
          <a:p>
            <a:pPr algn="ctr" eaLnBrk="1" hangingPunct="1">
              <a:lnSpc>
                <a:spcPct val="80000"/>
              </a:lnSpc>
              <a:buFontTx/>
              <a:buNone/>
              <a:defRPr/>
            </a:pPr>
            <a:r>
              <a:rPr lang="fr-FR" sz="2400" b="1" i="1" smtClean="0">
                <a:solidFill>
                  <a:srgbClr val="CC3300"/>
                </a:solidFill>
              </a:rPr>
              <a:t>Et celui  des autochtones Algériens  ?</a:t>
            </a:r>
          </a:p>
          <a:p>
            <a:pPr eaLnBrk="1" hangingPunct="1">
              <a:lnSpc>
                <a:spcPct val="80000"/>
              </a:lnSpc>
              <a:defRPr/>
            </a:pPr>
            <a:r>
              <a:rPr lang="fr-FR" sz="2400" b="1" i="1" smtClean="0">
                <a:solidFill>
                  <a:srgbClr val="000000"/>
                </a:solidFill>
                <a:effectLst>
                  <a:outerShdw blurRad="38100" dist="38100" dir="2700000" algn="tl">
                    <a:srgbClr val="FFFFFF"/>
                  </a:outerShdw>
                </a:effectLst>
              </a:rPr>
              <a:t>Même approximatif :</a:t>
            </a:r>
          </a:p>
          <a:p>
            <a:pPr algn="ctr" eaLnBrk="1" hangingPunct="1">
              <a:lnSpc>
                <a:spcPct val="80000"/>
              </a:lnSpc>
              <a:buFontTx/>
              <a:buNone/>
              <a:defRPr/>
            </a:pPr>
            <a:r>
              <a:rPr lang="fr-FR" sz="3600" i="1" u="sng" smtClean="0">
                <a:solidFill>
                  <a:schemeClr val="hlink"/>
                </a:solidFill>
              </a:rPr>
              <a:t>Nous ne le saurons jamais !</a:t>
            </a:r>
            <a:r>
              <a:rPr lang="fr-FR" sz="2000" smtClean="0"/>
              <a:t> </a:t>
            </a:r>
          </a:p>
          <a:p>
            <a:pPr eaLnBrk="1" hangingPunct="1">
              <a:lnSpc>
                <a:spcPct val="80000"/>
              </a:lnSpc>
              <a:buFontTx/>
              <a:buNone/>
              <a:defRPr/>
            </a:pPr>
            <a:r>
              <a:rPr lang="fr-FR" sz="2000" smtClean="0"/>
              <a:t>***************************************************************************************************************</a:t>
            </a:r>
          </a:p>
        </p:txBody>
      </p:sp>
    </p:spTree>
  </p:cSld>
  <p:clrMapOvr>
    <a:masterClrMapping/>
  </p:clrMapOvr>
  <p:transition advClick="0" advTm="15000">
    <p:push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6"/>
          <p:cNvSpPr>
            <a:spLocks noGrp="1"/>
          </p:cNvSpPr>
          <p:nvPr>
            <p:ph type="sldNum" sz="quarter" idx="12"/>
          </p:nvPr>
        </p:nvSpPr>
        <p:spPr/>
        <p:txBody>
          <a:bodyPr/>
          <a:lstStyle/>
          <a:p>
            <a:pPr>
              <a:defRPr/>
            </a:pPr>
            <a:fld id="{73792C0C-A7FC-4057-8854-7F6588CCECDB}" type="slidenum">
              <a:rPr lang="ar-DZ"/>
              <a:pPr>
                <a:defRPr/>
              </a:pPr>
              <a:t>39</a:t>
            </a:fld>
            <a:endParaRPr lang="fr-FR"/>
          </a:p>
        </p:txBody>
      </p:sp>
      <p:sp>
        <p:nvSpPr>
          <p:cNvPr id="93186" name="Rectangle 2"/>
          <p:cNvSpPr>
            <a:spLocks noGrp="1" noChangeArrowheads="1"/>
          </p:cNvSpPr>
          <p:nvPr>
            <p:ph type="title"/>
          </p:nvPr>
        </p:nvSpPr>
        <p:spPr/>
        <p:txBody>
          <a:bodyPr/>
          <a:lstStyle/>
          <a:p>
            <a:pPr eaLnBrk="1" hangingPunct="1">
              <a:defRPr/>
            </a:pPr>
            <a:r>
              <a:rPr lang="fr-FR" sz="4000" smtClean="0"/>
              <a:t>…macabre trouvaille : un charnier</a:t>
            </a:r>
          </a:p>
        </p:txBody>
      </p:sp>
      <p:pic>
        <p:nvPicPr>
          <p:cNvPr id="41988" name="Picture 3"/>
          <p:cNvPicPr>
            <a:picLocks noGrp="1" noChangeAspect="1" noChangeArrowheads="1"/>
          </p:cNvPicPr>
          <p:nvPr>
            <p:ph type="body" sz="half" idx="1"/>
          </p:nvPr>
        </p:nvPicPr>
        <p:blipFill>
          <a:blip r:embed="rId2"/>
          <a:srcRect/>
          <a:stretch>
            <a:fillRect/>
          </a:stretch>
        </p:blipFill>
        <p:spPr>
          <a:xfrm>
            <a:off x="539750" y="1700213"/>
            <a:ext cx="8604250" cy="4897437"/>
          </a:xfrm>
        </p:spPr>
      </p:pic>
      <p:sp>
        <p:nvSpPr>
          <p:cNvPr id="93188" name="Rectangle 4"/>
          <p:cNvSpPr>
            <a:spLocks noGrp="1" noChangeArrowheads="1"/>
          </p:cNvSpPr>
          <p:nvPr>
            <p:ph type="body" sz="half" idx="2"/>
          </p:nvPr>
        </p:nvSpPr>
        <p:spPr>
          <a:xfrm>
            <a:off x="5003800" y="5157788"/>
            <a:ext cx="3683000" cy="862012"/>
          </a:xfrm>
        </p:spPr>
        <p:txBody>
          <a:bodyPr/>
          <a:lstStyle/>
          <a:p>
            <a:pPr eaLnBrk="1" hangingPunct="1">
              <a:buFontTx/>
              <a:buNone/>
              <a:defRPr/>
            </a:pPr>
            <a:r>
              <a:rPr lang="fr-FR" sz="4000" smtClean="0">
                <a:solidFill>
                  <a:srgbClr val="CC3300"/>
                </a:solidFill>
              </a:rPr>
              <a:t>Simplement horrible !!</a:t>
            </a:r>
          </a:p>
        </p:txBody>
      </p:sp>
    </p:spTree>
  </p:cSld>
  <p:clrMapOvr>
    <a:masterClrMapping/>
  </p:clrMapOvr>
  <p:transition advClick="0" advTm="15000">
    <p:push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pPr>
              <a:defRPr/>
            </a:pPr>
            <a:fld id="{E27A4A3C-56F1-464D-B5F1-93D10C98B40A}" type="slidenum">
              <a:rPr lang="ar-DZ"/>
              <a:pPr>
                <a:defRPr/>
              </a:pPr>
              <a:t>4</a:t>
            </a:fld>
            <a:endParaRPr lang="fr-FR"/>
          </a:p>
        </p:txBody>
      </p:sp>
      <p:sp>
        <p:nvSpPr>
          <p:cNvPr id="332802" name="Rectangle 2"/>
          <p:cNvSpPr>
            <a:spLocks noGrp="1" noChangeArrowheads="1"/>
          </p:cNvSpPr>
          <p:nvPr>
            <p:ph type="title"/>
          </p:nvPr>
        </p:nvSpPr>
        <p:spPr/>
        <p:txBody>
          <a:bodyPr/>
          <a:lstStyle/>
          <a:p>
            <a:pPr algn="ctr" eaLnBrk="1" hangingPunct="1">
              <a:defRPr/>
            </a:pPr>
            <a:r>
              <a:rPr lang="fr-FR" dirty="0" smtClean="0"/>
              <a:t>      </a:t>
            </a:r>
            <a:r>
              <a:rPr lang="fr-FR" dirty="0" smtClean="0">
                <a:latin typeface="Lucida Calligraphy" pitchFamily="66" charset="0"/>
              </a:rPr>
              <a:t>dédicace</a:t>
            </a:r>
            <a:r>
              <a:rPr lang="fr-FR" dirty="0" smtClean="0"/>
              <a:t> </a:t>
            </a:r>
          </a:p>
        </p:txBody>
      </p:sp>
      <p:sp>
        <p:nvSpPr>
          <p:cNvPr id="332803" name="Rectangle 3"/>
          <p:cNvSpPr>
            <a:spLocks noGrp="1" noChangeArrowheads="1"/>
          </p:cNvSpPr>
          <p:nvPr>
            <p:ph type="body" idx="1"/>
          </p:nvPr>
        </p:nvSpPr>
        <p:spPr>
          <a:xfrm>
            <a:off x="457200" y="1557338"/>
            <a:ext cx="8229600" cy="5300662"/>
          </a:xfrm>
        </p:spPr>
        <p:txBody>
          <a:bodyPr/>
          <a:lstStyle/>
          <a:p>
            <a:pPr eaLnBrk="1" hangingPunct="1">
              <a:lnSpc>
                <a:spcPct val="80000"/>
              </a:lnSpc>
              <a:buNone/>
              <a:defRPr/>
            </a:pPr>
            <a:r>
              <a:rPr lang="fr-FR" sz="2400" b="1" dirty="0" smtClean="0">
                <a:latin typeface="Lucida Calligraphy" pitchFamily="66" charset="0"/>
              </a:rPr>
              <a:t>C’est sur l’autel de la dignité de laquelle il fut privé, que l’autochtone Algérien allait offrir 1.5 million de ses enfants pour recouvrer sa liberté  et de vivre humainement.                      Certains PN ont entraîné la majorité des leurs dans l’abject et couronner le tout avec  un mensonge d’où l’incroyable exode qui allait les livrer corps et âmes à un épouvantable déracinement.                                                   Le sacrifice nationaliste a permis au peuple Algérien :                                                         =&gt; de ne pas être broyé par la machine coloniale,                                                           =&gt; de vivre dans le respect de la vie humaine.</a:t>
            </a:r>
          </a:p>
          <a:p>
            <a:pPr eaLnBrk="1" hangingPunct="1">
              <a:lnSpc>
                <a:spcPct val="80000"/>
              </a:lnSpc>
              <a:defRPr/>
            </a:pPr>
            <a:endParaRPr lang="fr-FR" sz="2400" b="1" dirty="0" smtClean="0">
              <a:latin typeface="Lucida Calligraphy" pitchFamily="66" charset="0"/>
            </a:endParaRPr>
          </a:p>
          <a:p>
            <a:pPr eaLnBrk="1" hangingPunct="1">
              <a:lnSpc>
                <a:spcPct val="80000"/>
              </a:lnSpc>
              <a:defRPr/>
            </a:pPr>
            <a:endParaRPr lang="fr-FR" sz="1000" b="1" dirty="0" smtClean="0"/>
          </a:p>
          <a:p>
            <a:pPr eaLnBrk="1" hangingPunct="1">
              <a:lnSpc>
                <a:spcPct val="80000"/>
              </a:lnSpc>
              <a:buNone/>
              <a:defRPr/>
            </a:pPr>
            <a:r>
              <a:rPr lang="fr-FR" sz="1000" dirty="0" smtClean="0"/>
              <a:t>…………………………………………………………………………………………………………………………….……………………………………………………………….</a:t>
            </a:r>
          </a:p>
        </p:txBody>
      </p:sp>
      <p:pic>
        <p:nvPicPr>
          <p:cNvPr id="5125" name="Picture 4" descr="bonjour"/>
          <p:cNvPicPr>
            <a:picLocks noChangeAspect="1" noChangeArrowheads="1" noCrop="1"/>
          </p:cNvPicPr>
          <p:nvPr/>
        </p:nvPicPr>
        <p:blipFill>
          <a:blip r:embed="rId3"/>
          <a:srcRect/>
          <a:stretch>
            <a:fillRect/>
          </a:stretch>
        </p:blipFill>
        <p:spPr bwMode="auto">
          <a:xfrm>
            <a:off x="6732588" y="260350"/>
            <a:ext cx="1223962" cy="1187450"/>
          </a:xfrm>
          <a:prstGeom prst="rect">
            <a:avLst/>
          </a:prstGeom>
          <a:noFill/>
          <a:ln w="9525">
            <a:noFill/>
            <a:miter lim="800000"/>
            <a:headEnd/>
            <a:tailEnd/>
          </a:ln>
        </p:spPr>
      </p:pic>
      <p:pic>
        <p:nvPicPr>
          <p:cNvPr id="5126" name="Picture 5" descr="bonjour"/>
          <p:cNvPicPr>
            <a:picLocks noChangeAspect="1" noChangeArrowheads="1" noCrop="1"/>
          </p:cNvPicPr>
          <p:nvPr/>
        </p:nvPicPr>
        <p:blipFill>
          <a:blip r:embed="rId3"/>
          <a:srcRect/>
          <a:stretch>
            <a:fillRect/>
          </a:stretch>
        </p:blipFill>
        <p:spPr bwMode="auto">
          <a:xfrm>
            <a:off x="2124075" y="260350"/>
            <a:ext cx="1223963" cy="1187450"/>
          </a:xfrm>
          <a:prstGeom prst="rect">
            <a:avLst/>
          </a:prstGeom>
          <a:noFill/>
          <a:ln w="9525">
            <a:noFill/>
            <a:miter lim="800000"/>
            <a:headEnd/>
            <a:tailEnd/>
          </a:ln>
        </p:spPr>
      </p:pic>
    </p:spTree>
  </p:cSld>
  <p:clrMapOvr>
    <a:masterClrMapping/>
  </p:clrMapOvr>
  <p:transition advClick="0" advTm="10000">
    <p:wheel spokes="8"/>
    <p:sndAc>
      <p:stSnd>
        <p:snd r:embed="rId2" name="drumroll.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32802"/>
                                        </p:tgtEl>
                                        <p:attrNameLst>
                                          <p:attrName>style.visibility</p:attrName>
                                        </p:attrNameLst>
                                      </p:cBhvr>
                                      <p:to>
                                        <p:strVal val="visible"/>
                                      </p:to>
                                    </p:set>
                                    <p:anim calcmode="lin" valueType="num">
                                      <p:cBhvr>
                                        <p:cTn id="7" dur="500" fill="hold"/>
                                        <p:tgtEl>
                                          <p:spTgt spid="332802"/>
                                        </p:tgtEl>
                                        <p:attrNameLst>
                                          <p:attrName>ppt_w</p:attrName>
                                        </p:attrNameLst>
                                      </p:cBhvr>
                                      <p:tavLst>
                                        <p:tav tm="0">
                                          <p:val>
                                            <p:fltVal val="0"/>
                                          </p:val>
                                        </p:tav>
                                        <p:tav tm="100000">
                                          <p:val>
                                            <p:strVal val="#ppt_w"/>
                                          </p:val>
                                        </p:tav>
                                      </p:tavLst>
                                    </p:anim>
                                    <p:anim calcmode="lin" valueType="num">
                                      <p:cBhvr>
                                        <p:cTn id="8" dur="500" fill="hold"/>
                                        <p:tgtEl>
                                          <p:spTgt spid="332802"/>
                                        </p:tgtEl>
                                        <p:attrNameLst>
                                          <p:attrName>ppt_h</p:attrName>
                                        </p:attrNameLst>
                                      </p:cBhvr>
                                      <p:tavLst>
                                        <p:tav tm="0">
                                          <p:val>
                                            <p:fltVal val="0"/>
                                          </p:val>
                                        </p:tav>
                                        <p:tav tm="100000">
                                          <p:val>
                                            <p:strVal val="#ppt_h"/>
                                          </p:val>
                                        </p:tav>
                                      </p:tavLst>
                                    </p:anim>
                                    <p:anim calcmode="lin" valueType="num">
                                      <p:cBhvr>
                                        <p:cTn id="9" dur="500" fill="hold"/>
                                        <p:tgtEl>
                                          <p:spTgt spid="332802"/>
                                        </p:tgtEl>
                                        <p:attrNameLst>
                                          <p:attrName>style.rotation</p:attrName>
                                        </p:attrNameLst>
                                      </p:cBhvr>
                                      <p:tavLst>
                                        <p:tav tm="0">
                                          <p:val>
                                            <p:fltVal val="360"/>
                                          </p:val>
                                        </p:tav>
                                        <p:tav tm="100000">
                                          <p:val>
                                            <p:fltVal val="0"/>
                                          </p:val>
                                        </p:tav>
                                      </p:tavLst>
                                    </p:anim>
                                    <p:animEffect transition="in" filter="fade">
                                      <p:cBhvr>
                                        <p:cTn id="10" dur="500"/>
                                        <p:tgtEl>
                                          <p:spTgt spid="33280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332803">
                                            <p:txEl>
                                              <p:pRg st="0" end="0"/>
                                            </p:txEl>
                                          </p:spTgt>
                                        </p:tgtEl>
                                        <p:attrNameLst>
                                          <p:attrName>style.visibility</p:attrName>
                                        </p:attrNameLst>
                                      </p:cBhvr>
                                      <p:to>
                                        <p:strVal val="visible"/>
                                      </p:to>
                                    </p:set>
                                    <p:anim calcmode="lin" valueType="num">
                                      <p:cBhvr>
                                        <p:cTn id="15" dur="500" fill="hold"/>
                                        <p:tgtEl>
                                          <p:spTgt spid="33280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32803">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32803">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3280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332803">
                                            <p:txEl>
                                              <p:pRg st="3" end="3"/>
                                            </p:txEl>
                                          </p:spTgt>
                                        </p:tgtEl>
                                        <p:attrNameLst>
                                          <p:attrName>style.visibility</p:attrName>
                                        </p:attrNameLst>
                                      </p:cBhvr>
                                      <p:to>
                                        <p:strVal val="visible"/>
                                      </p:to>
                                    </p:set>
                                    <p:anim calcmode="lin" valueType="num">
                                      <p:cBhvr>
                                        <p:cTn id="23" dur="500" fill="hold"/>
                                        <p:tgtEl>
                                          <p:spTgt spid="332803">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332803">
                                            <p:txEl>
                                              <p:pRg st="3" end="3"/>
                                            </p:txEl>
                                          </p:spTgt>
                                        </p:tgtEl>
                                        <p:attrNameLst>
                                          <p:attrName>ppt_h</p:attrName>
                                        </p:attrNameLst>
                                      </p:cBhvr>
                                      <p:tavLst>
                                        <p:tav tm="0">
                                          <p:val>
                                            <p:fltVal val="0"/>
                                          </p:val>
                                        </p:tav>
                                        <p:tav tm="100000">
                                          <p:val>
                                            <p:strVal val="#ppt_h"/>
                                          </p:val>
                                        </p:tav>
                                      </p:tavLst>
                                    </p:anim>
                                    <p:anim calcmode="lin" valueType="num">
                                      <p:cBhvr>
                                        <p:cTn id="25" dur="500" fill="hold"/>
                                        <p:tgtEl>
                                          <p:spTgt spid="332803">
                                            <p:txEl>
                                              <p:pRg st="3" end="3"/>
                                            </p:txEl>
                                          </p:spTgt>
                                        </p:tgtEl>
                                        <p:attrNameLst>
                                          <p:attrName>style.rotation</p:attrName>
                                        </p:attrNameLst>
                                      </p:cBhvr>
                                      <p:tavLst>
                                        <p:tav tm="0">
                                          <p:val>
                                            <p:fltVal val="360"/>
                                          </p:val>
                                        </p:tav>
                                        <p:tav tm="100000">
                                          <p:val>
                                            <p:fltVal val="0"/>
                                          </p:val>
                                        </p:tav>
                                      </p:tavLst>
                                    </p:anim>
                                    <p:animEffect transition="in" filter="fade">
                                      <p:cBhvr>
                                        <p:cTn id="26" dur="500"/>
                                        <p:tgtEl>
                                          <p:spTgt spid="3328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2" grpId="0"/>
      <p:bldP spid="33280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6"/>
          <p:cNvSpPr>
            <a:spLocks noGrp="1"/>
          </p:cNvSpPr>
          <p:nvPr>
            <p:ph type="sldNum" sz="quarter" idx="12"/>
          </p:nvPr>
        </p:nvSpPr>
        <p:spPr/>
        <p:txBody>
          <a:bodyPr/>
          <a:lstStyle/>
          <a:p>
            <a:pPr>
              <a:defRPr/>
            </a:pPr>
            <a:fld id="{9FC184C0-33BD-420B-A2AE-81486E1D4F15}" type="slidenum">
              <a:rPr lang="ar-DZ"/>
              <a:pPr>
                <a:defRPr/>
              </a:pPr>
              <a:t>40</a:t>
            </a:fld>
            <a:endParaRPr lang="fr-FR"/>
          </a:p>
        </p:txBody>
      </p:sp>
      <p:sp>
        <p:nvSpPr>
          <p:cNvPr id="14338" name="Rectangle 2"/>
          <p:cNvSpPr>
            <a:spLocks noGrp="1" noChangeArrowheads="1"/>
          </p:cNvSpPr>
          <p:nvPr>
            <p:ph type="title"/>
          </p:nvPr>
        </p:nvSpPr>
        <p:spPr/>
        <p:txBody>
          <a:bodyPr/>
          <a:lstStyle/>
          <a:p>
            <a:pPr algn="ctr" eaLnBrk="1" hangingPunct="1">
              <a:defRPr/>
            </a:pPr>
            <a:r>
              <a:rPr lang="fr-FR" sz="4000" smtClean="0"/>
              <a:t>…</a:t>
            </a:r>
            <a:r>
              <a:rPr lang="fr-FR" sz="4000" i="1" smtClean="0">
                <a:latin typeface="Comic Sans MS" pitchFamily="66" charset="0"/>
              </a:rPr>
              <a:t>alors que l’existence même du  musulman est  ignorée</a:t>
            </a:r>
          </a:p>
        </p:txBody>
      </p:sp>
      <p:pic>
        <p:nvPicPr>
          <p:cNvPr id="43012" name="Picture 4" descr="Régiment de Turcos en route vers le Nord [tirailleurs algériens] : [photographie de presse] / [Agence Rol] - 1"/>
          <p:cNvPicPr>
            <a:picLocks noGrp="1" noChangeAspect="1" noChangeArrowheads="1"/>
          </p:cNvPicPr>
          <p:nvPr>
            <p:ph type="body" sz="half" idx="1"/>
          </p:nvPr>
        </p:nvPicPr>
        <p:blipFill>
          <a:blip r:embed="rId3">
            <a:lum bright="12000" contrast="16000"/>
          </a:blip>
          <a:srcRect/>
          <a:stretch>
            <a:fillRect/>
          </a:stretch>
        </p:blipFill>
        <p:spPr>
          <a:xfrm>
            <a:off x="457200" y="1916113"/>
            <a:ext cx="4475163" cy="4321175"/>
          </a:xfrm>
          <a:noFill/>
        </p:spPr>
      </p:pic>
      <p:sp>
        <p:nvSpPr>
          <p:cNvPr id="14347" name="Rectangle 11"/>
          <p:cNvSpPr>
            <a:spLocks noGrp="1" noChangeArrowheads="1"/>
          </p:cNvSpPr>
          <p:nvPr>
            <p:ph type="body" sz="half" idx="2"/>
          </p:nvPr>
        </p:nvSpPr>
        <p:spPr/>
        <p:txBody>
          <a:bodyPr/>
          <a:lstStyle/>
          <a:p>
            <a:pPr eaLnBrk="1" hangingPunct="1">
              <a:defRPr/>
            </a:pPr>
            <a:r>
              <a:rPr lang="fr-FR" sz="2400" b="1" smtClean="0"/>
              <a:t>.</a:t>
            </a:r>
          </a:p>
          <a:p>
            <a:pPr eaLnBrk="1" hangingPunct="1">
              <a:defRPr/>
            </a:pPr>
            <a:r>
              <a:rPr lang="fr-FR" sz="2400" b="1" smtClean="0"/>
              <a:t>=&gt; L’administration coloniale décide , en lieu et place, du devenir d’un peuple qui lui est étranger .</a:t>
            </a:r>
          </a:p>
          <a:p>
            <a:pPr eaLnBrk="1" hangingPunct="1">
              <a:defRPr/>
            </a:pPr>
            <a:endParaRPr lang="fr-FR" sz="2400" b="1" smtClean="0"/>
          </a:p>
          <a:p>
            <a:pPr eaLnBrk="1" hangingPunct="1">
              <a:defRPr/>
            </a:pPr>
            <a:r>
              <a:rPr lang="fr-FR" sz="2400" b="1" smtClean="0"/>
              <a:t>=&gt; ESCLAVAGE ???</a:t>
            </a:r>
          </a:p>
          <a:p>
            <a:pPr eaLnBrk="1" hangingPunct="1">
              <a:defRPr/>
            </a:pPr>
            <a:r>
              <a:rPr lang="fr-FR" sz="2400" smtClean="0"/>
              <a:t>******************************************</a:t>
            </a:r>
          </a:p>
          <a:p>
            <a:pPr eaLnBrk="1" hangingPunct="1">
              <a:defRPr/>
            </a:pPr>
            <a:endParaRPr lang="fr-FR" sz="2400" smtClean="0"/>
          </a:p>
        </p:txBody>
      </p:sp>
    </p:spTree>
  </p:cSld>
  <p:clrMapOvr>
    <a:masterClrMapping/>
  </p:clrMapOvr>
  <p:transition advClick="0" advTm="15000">
    <p:push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162F8F4F-04F5-47DE-A97D-9896B534677D}" type="slidenum">
              <a:rPr lang="ar-DZ"/>
              <a:pPr>
                <a:defRPr/>
              </a:pPr>
              <a:t>41</a:t>
            </a:fld>
            <a:endParaRPr lang="fr-FR"/>
          </a:p>
        </p:txBody>
      </p:sp>
      <p:sp>
        <p:nvSpPr>
          <p:cNvPr id="88066" name="Rectangle 2"/>
          <p:cNvSpPr>
            <a:spLocks noGrp="1" noChangeArrowheads="1"/>
          </p:cNvSpPr>
          <p:nvPr>
            <p:ph type="title"/>
          </p:nvPr>
        </p:nvSpPr>
        <p:spPr>
          <a:xfrm>
            <a:off x="395288" y="549275"/>
            <a:ext cx="7632700" cy="1008063"/>
          </a:xfrm>
        </p:spPr>
        <p:txBody>
          <a:bodyPr/>
          <a:lstStyle/>
          <a:p>
            <a:pPr algn="ctr" eaLnBrk="1" hangingPunct="1">
              <a:defRPr/>
            </a:pPr>
            <a:r>
              <a:rPr lang="fr-FR" sz="4000" smtClean="0"/>
              <a:t>Le 07/05/1954 la France, en Indochine,</a:t>
            </a:r>
          </a:p>
        </p:txBody>
      </p:sp>
      <p:sp>
        <p:nvSpPr>
          <p:cNvPr id="88067" name="Rectangle 3"/>
          <p:cNvSpPr>
            <a:spLocks noGrp="1" noChangeArrowheads="1"/>
          </p:cNvSpPr>
          <p:nvPr>
            <p:ph type="body" idx="1"/>
          </p:nvPr>
        </p:nvSpPr>
        <p:spPr/>
        <p:txBody>
          <a:bodyPr/>
          <a:lstStyle/>
          <a:p>
            <a:pPr eaLnBrk="1" hangingPunct="1">
              <a:lnSpc>
                <a:spcPct val="80000"/>
              </a:lnSpc>
              <a:buFontTx/>
              <a:buNone/>
              <a:defRPr/>
            </a:pPr>
            <a:r>
              <a:rPr lang="fr-FR" sz="2400" b="1" smtClean="0">
                <a:cs typeface="Tahoma" pitchFamily="34" charset="0"/>
              </a:rPr>
              <a:t> se fait humilier lors de la célèbre</a:t>
            </a:r>
            <a:r>
              <a:rPr lang="fr-FR" sz="2400" smtClean="0">
                <a:cs typeface="Tahoma" pitchFamily="34" charset="0"/>
              </a:rPr>
              <a:t> </a:t>
            </a:r>
          </a:p>
          <a:p>
            <a:pPr eaLnBrk="1" hangingPunct="1">
              <a:lnSpc>
                <a:spcPct val="80000"/>
              </a:lnSpc>
              <a:buFontTx/>
              <a:buNone/>
              <a:defRPr/>
            </a:pPr>
            <a:r>
              <a:rPr lang="fr-FR" sz="2400" smtClean="0">
                <a:solidFill>
                  <a:srgbClr val="CC3300"/>
                </a:solidFill>
                <a:cs typeface="Tahoma" pitchFamily="34" charset="0"/>
              </a:rPr>
              <a:t>    </a:t>
            </a:r>
            <a:r>
              <a:rPr lang="fr-FR" sz="2400" b="1" i="1" u="sng" smtClean="0">
                <a:solidFill>
                  <a:srgbClr val="FFFF00"/>
                </a:solidFill>
                <a:cs typeface="Tahoma" pitchFamily="34" charset="0"/>
              </a:rPr>
              <a:t>bataille de Dien Bien Phû par les Vietminh.</a:t>
            </a:r>
          </a:p>
          <a:p>
            <a:pPr eaLnBrk="1" hangingPunct="1">
              <a:lnSpc>
                <a:spcPct val="80000"/>
              </a:lnSpc>
              <a:buFontTx/>
              <a:buNone/>
              <a:defRPr/>
            </a:pPr>
            <a:r>
              <a:rPr lang="fr-FR" sz="2400" b="1" smtClean="0">
                <a:cs typeface="Tahoma" pitchFamily="34" charset="0"/>
              </a:rPr>
              <a:t>Réddition face à l’armée du Général VO Nguyen</a:t>
            </a:r>
            <a:r>
              <a:rPr lang="fr-FR" sz="2400" smtClean="0">
                <a:cs typeface="Tahoma" pitchFamily="34" charset="0"/>
              </a:rPr>
              <a:t> </a:t>
            </a:r>
            <a:r>
              <a:rPr lang="fr-FR" sz="2400" b="1" smtClean="0">
                <a:solidFill>
                  <a:schemeClr val="hlink"/>
                </a:solidFill>
                <a:cs typeface="Tahoma" pitchFamily="34" charset="0"/>
              </a:rPr>
              <a:t>GIAP, l’architecte, qui administra, à la puissance étrangère, une</a:t>
            </a:r>
            <a:r>
              <a:rPr lang="fr-FR" sz="2400" b="1" smtClean="0">
                <a:solidFill>
                  <a:srgbClr val="0000FF"/>
                </a:solidFill>
                <a:cs typeface="Tahoma" pitchFamily="34" charset="0"/>
              </a:rPr>
              <a:t> </a:t>
            </a:r>
            <a:r>
              <a:rPr lang="fr-FR" sz="2400" b="1" smtClean="0">
                <a:solidFill>
                  <a:schemeClr val="hlink"/>
                </a:solidFill>
                <a:cs typeface="Tahoma" pitchFamily="34" charset="0"/>
              </a:rPr>
              <a:t>leçon magistrale.</a:t>
            </a:r>
          </a:p>
          <a:p>
            <a:pPr eaLnBrk="1" hangingPunct="1">
              <a:lnSpc>
                <a:spcPct val="80000"/>
              </a:lnSpc>
              <a:buFontTx/>
              <a:buNone/>
              <a:defRPr/>
            </a:pPr>
            <a:endParaRPr lang="fr-FR" sz="2400" b="1" smtClean="0">
              <a:solidFill>
                <a:schemeClr val="hlink"/>
              </a:solidFill>
              <a:cs typeface="Tahoma" pitchFamily="34" charset="0"/>
            </a:endParaRPr>
          </a:p>
          <a:p>
            <a:pPr eaLnBrk="1" hangingPunct="1">
              <a:lnSpc>
                <a:spcPct val="80000"/>
              </a:lnSpc>
              <a:buFontTx/>
              <a:buNone/>
              <a:defRPr/>
            </a:pPr>
            <a:r>
              <a:rPr lang="fr-FR" sz="2400" b="1" smtClean="0">
                <a:cs typeface="Tahoma" pitchFamily="34" charset="0"/>
              </a:rPr>
              <a:t>Et pourtant, il n’est </a:t>
            </a:r>
            <a:r>
              <a:rPr lang="fr-FR" sz="2400" b="1" u="sng" smtClean="0">
                <a:cs typeface="Tahoma" pitchFamily="34" charset="0"/>
              </a:rPr>
              <a:t>issu d’aucune Académie militaire et encore moins d’une École militaire.</a:t>
            </a:r>
          </a:p>
          <a:p>
            <a:pPr eaLnBrk="1" hangingPunct="1">
              <a:lnSpc>
                <a:spcPct val="80000"/>
              </a:lnSpc>
              <a:buFontTx/>
              <a:buNone/>
              <a:defRPr/>
            </a:pPr>
            <a:endParaRPr lang="fr-FR" sz="2400" b="1" u="sng" smtClean="0">
              <a:cs typeface="Tahoma" pitchFamily="34" charset="0"/>
            </a:endParaRPr>
          </a:p>
          <a:p>
            <a:pPr eaLnBrk="1" hangingPunct="1">
              <a:lnSpc>
                <a:spcPct val="80000"/>
              </a:lnSpc>
              <a:buFontTx/>
              <a:buNone/>
              <a:defRPr/>
            </a:pPr>
            <a:endParaRPr lang="fr-FR" sz="2400" b="1" u="sng" smtClean="0">
              <a:cs typeface="Tahoma" pitchFamily="34" charset="0"/>
            </a:endParaRPr>
          </a:p>
          <a:p>
            <a:pPr eaLnBrk="1" hangingPunct="1">
              <a:lnSpc>
                <a:spcPct val="80000"/>
              </a:lnSpc>
              <a:buFontTx/>
              <a:buNone/>
              <a:defRPr/>
            </a:pPr>
            <a:r>
              <a:rPr lang="fr-FR" sz="2000" smtClean="0">
                <a:latin typeface="Comic Sans MS" pitchFamily="66" charset="0"/>
              </a:rPr>
              <a:t>?.?.?.?.?.?.?.?.?.?.?.?.?.?.?.?.?.?.?.?.?.?.?.?.?.?.?.?.?.?.?.?.?.?.?.?.?.?.?.?.</a:t>
            </a:r>
          </a:p>
        </p:txBody>
      </p:sp>
      <p:pic>
        <p:nvPicPr>
          <p:cNvPr id="44037" name="Picture 4" descr="guerre d'indochine"/>
          <p:cNvPicPr>
            <a:picLocks noChangeAspect="1" noChangeArrowheads="1"/>
          </p:cNvPicPr>
          <p:nvPr/>
        </p:nvPicPr>
        <p:blipFill>
          <a:blip r:embed="rId2"/>
          <a:srcRect/>
          <a:stretch>
            <a:fillRect/>
          </a:stretch>
        </p:blipFill>
        <p:spPr bwMode="auto">
          <a:xfrm>
            <a:off x="7343775" y="0"/>
            <a:ext cx="1800225" cy="2636838"/>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6"/>
          <p:cNvSpPr>
            <a:spLocks noGrp="1"/>
          </p:cNvSpPr>
          <p:nvPr>
            <p:ph type="sldNum" sz="quarter" idx="12"/>
          </p:nvPr>
        </p:nvSpPr>
        <p:spPr/>
        <p:txBody>
          <a:bodyPr/>
          <a:lstStyle/>
          <a:p>
            <a:pPr>
              <a:defRPr/>
            </a:pPr>
            <a:fld id="{8BEE500A-EBC2-4EEA-968C-6D665CE4488B}" type="slidenum">
              <a:rPr lang="ar-DZ"/>
              <a:pPr>
                <a:defRPr/>
              </a:pPr>
              <a:t>42</a:t>
            </a:fld>
            <a:endParaRPr lang="fr-FR"/>
          </a:p>
        </p:txBody>
      </p:sp>
      <p:sp>
        <p:nvSpPr>
          <p:cNvPr id="254978" name="Rectangle 2"/>
          <p:cNvSpPr>
            <a:spLocks noGrp="1" noChangeArrowheads="1"/>
          </p:cNvSpPr>
          <p:nvPr>
            <p:ph type="title"/>
          </p:nvPr>
        </p:nvSpPr>
        <p:spPr/>
        <p:txBody>
          <a:bodyPr/>
          <a:lstStyle/>
          <a:p>
            <a:pPr algn="ctr" eaLnBrk="1" hangingPunct="1">
              <a:defRPr/>
            </a:pPr>
            <a:r>
              <a:rPr lang="fr-FR" sz="4000" smtClean="0"/>
              <a:t>Heureux le général GIAP du Vietnam</a:t>
            </a:r>
          </a:p>
        </p:txBody>
      </p:sp>
      <p:sp>
        <p:nvSpPr>
          <p:cNvPr id="254979" name="Rectangle 3"/>
          <p:cNvSpPr>
            <a:spLocks noGrp="1" noChangeArrowheads="1"/>
          </p:cNvSpPr>
          <p:nvPr>
            <p:ph type="body" sz="half" idx="1"/>
          </p:nvPr>
        </p:nvSpPr>
        <p:spPr/>
        <p:txBody>
          <a:bodyPr/>
          <a:lstStyle/>
          <a:p>
            <a:pPr eaLnBrk="1" hangingPunct="1">
              <a:lnSpc>
                <a:spcPct val="80000"/>
              </a:lnSpc>
              <a:buFontTx/>
              <a:buNone/>
              <a:defRPr/>
            </a:pPr>
            <a:endParaRPr lang="fr-FR" sz="1400" smtClean="0"/>
          </a:p>
          <a:p>
            <a:pPr eaLnBrk="1" hangingPunct="1">
              <a:lnSpc>
                <a:spcPct val="80000"/>
              </a:lnSpc>
              <a:buFontTx/>
              <a:buNone/>
              <a:defRPr/>
            </a:pPr>
            <a:r>
              <a:rPr lang="fr-FR" sz="1400" smtClean="0"/>
              <a:t> </a:t>
            </a:r>
            <a:r>
              <a:rPr lang="fr-FR" sz="2400" b="1" smtClean="0"/>
              <a:t>qui lancera à la face de son adversaire  :</a:t>
            </a:r>
          </a:p>
        </p:txBody>
      </p:sp>
      <p:sp>
        <p:nvSpPr>
          <p:cNvPr id="254980" name="Rectangle 4"/>
          <p:cNvSpPr>
            <a:spLocks noGrp="1" noChangeArrowheads="1"/>
          </p:cNvSpPr>
          <p:nvPr>
            <p:ph type="body" sz="half" idx="2"/>
          </p:nvPr>
        </p:nvSpPr>
        <p:spPr/>
        <p:txBody>
          <a:bodyPr/>
          <a:lstStyle/>
          <a:p>
            <a:pPr eaLnBrk="1" hangingPunct="1">
              <a:lnSpc>
                <a:spcPct val="80000"/>
              </a:lnSpc>
              <a:defRPr/>
            </a:pPr>
            <a:endParaRPr lang="fr-FR" sz="1400" smtClean="0"/>
          </a:p>
          <a:p>
            <a:pPr eaLnBrk="1" hangingPunct="1">
              <a:lnSpc>
                <a:spcPct val="80000"/>
              </a:lnSpc>
              <a:defRPr/>
            </a:pPr>
            <a:r>
              <a:rPr lang="fr-FR" sz="2400" b="1" smtClean="0"/>
              <a:t>Des paroles qui valent</a:t>
            </a:r>
            <a:r>
              <a:rPr lang="fr-FR" sz="2400" smtClean="0"/>
              <a:t> </a:t>
            </a:r>
          </a:p>
          <a:p>
            <a:pPr eaLnBrk="1" hangingPunct="1">
              <a:lnSpc>
                <a:spcPct val="80000"/>
              </a:lnSpc>
              <a:defRPr/>
            </a:pPr>
            <a:endParaRPr lang="fr-FR" sz="2400" smtClean="0"/>
          </a:p>
          <a:p>
            <a:pPr eaLnBrk="1" hangingPunct="1">
              <a:lnSpc>
                <a:spcPct val="80000"/>
              </a:lnSpc>
              <a:defRPr/>
            </a:pPr>
            <a:endParaRPr lang="fr-FR" sz="2400" smtClean="0"/>
          </a:p>
          <a:p>
            <a:pPr eaLnBrk="1" hangingPunct="1">
              <a:lnSpc>
                <a:spcPct val="80000"/>
              </a:lnSpc>
              <a:defRPr/>
            </a:pPr>
            <a:endParaRPr lang="fr-FR" sz="2400" smtClean="0"/>
          </a:p>
          <a:p>
            <a:pPr eaLnBrk="1" hangingPunct="1">
              <a:lnSpc>
                <a:spcPct val="80000"/>
              </a:lnSpc>
              <a:defRPr/>
            </a:pPr>
            <a:endParaRPr lang="fr-FR" sz="2400" smtClean="0"/>
          </a:p>
          <a:p>
            <a:pPr eaLnBrk="1" hangingPunct="1">
              <a:lnSpc>
                <a:spcPct val="80000"/>
              </a:lnSpc>
              <a:defRPr/>
            </a:pPr>
            <a:endParaRPr lang="fr-FR" sz="2400" smtClean="0"/>
          </a:p>
          <a:p>
            <a:pPr eaLnBrk="1" hangingPunct="1">
              <a:lnSpc>
                <a:spcPct val="80000"/>
              </a:lnSpc>
              <a:defRPr/>
            </a:pPr>
            <a:r>
              <a:rPr lang="fr-FR" sz="2400" smtClean="0"/>
              <a:t>        </a:t>
            </a:r>
            <a:r>
              <a:rPr lang="fr-FR" sz="2400" b="1" smtClean="0"/>
              <a:t>leur pesant d’or.</a:t>
            </a:r>
          </a:p>
          <a:p>
            <a:pPr eaLnBrk="1" hangingPunct="1">
              <a:lnSpc>
                <a:spcPct val="80000"/>
              </a:lnSpc>
              <a:defRPr/>
            </a:pPr>
            <a:endParaRPr lang="fr-FR" sz="1400" smtClean="0"/>
          </a:p>
          <a:p>
            <a:pPr eaLnBrk="1" hangingPunct="1">
              <a:lnSpc>
                <a:spcPct val="80000"/>
              </a:lnSpc>
              <a:defRPr/>
            </a:pPr>
            <a:endParaRPr lang="fr-FR" sz="1400" smtClean="0"/>
          </a:p>
          <a:p>
            <a:pPr eaLnBrk="1" hangingPunct="1">
              <a:lnSpc>
                <a:spcPct val="80000"/>
              </a:lnSpc>
              <a:defRPr/>
            </a:pPr>
            <a:r>
              <a:rPr lang="fr-FR" sz="1400" smtClean="0"/>
              <a:t>**********************************</a:t>
            </a:r>
          </a:p>
          <a:p>
            <a:pPr eaLnBrk="1" hangingPunct="1">
              <a:lnSpc>
                <a:spcPct val="80000"/>
              </a:lnSpc>
              <a:defRPr/>
            </a:pPr>
            <a:r>
              <a:rPr lang="fr-FR" sz="1400" smtClean="0"/>
              <a:t>**********************************</a:t>
            </a:r>
          </a:p>
          <a:p>
            <a:pPr eaLnBrk="1" hangingPunct="1">
              <a:lnSpc>
                <a:spcPct val="80000"/>
              </a:lnSpc>
              <a:defRPr/>
            </a:pPr>
            <a:r>
              <a:rPr lang="fr-FR" sz="1400" smtClean="0"/>
              <a:t>**********************************</a:t>
            </a:r>
          </a:p>
        </p:txBody>
      </p:sp>
      <p:sp>
        <p:nvSpPr>
          <p:cNvPr id="45062" name="WordArt 5"/>
          <p:cNvSpPr>
            <a:spLocks noChangeArrowheads="1" noChangeShapeType="1" noTextEdit="1"/>
          </p:cNvSpPr>
          <p:nvPr/>
        </p:nvSpPr>
        <p:spPr bwMode="auto">
          <a:xfrm>
            <a:off x="0" y="3284538"/>
            <a:ext cx="5580063" cy="3573462"/>
          </a:xfrm>
          <a:prstGeom prst="rect">
            <a:avLst/>
          </a:prstGeom>
        </p:spPr>
        <p:txBody>
          <a:bodyPr wrap="none" fromWordArt="1">
            <a:prstTxWarp prst="textSlantUp">
              <a:avLst>
                <a:gd name="adj" fmla="val 55556"/>
              </a:avLst>
            </a:prstTxWarp>
          </a:bodyPr>
          <a:lstStyle/>
          <a:p>
            <a:r>
              <a:rPr lang="fr-FR" sz="3600" kern="10">
                <a:ln w="9525">
                  <a:solidFill>
                    <a:srgbClr val="000000"/>
                  </a:solidFill>
                  <a:round/>
                  <a:headEnd/>
                  <a:tailEnd/>
                </a:ln>
                <a:solidFill>
                  <a:srgbClr val="000000"/>
                </a:solidFill>
                <a:latin typeface="Arial Black"/>
              </a:rPr>
              <a:t>Toute liberté</a:t>
            </a:r>
          </a:p>
          <a:p>
            <a:r>
              <a:rPr lang="fr-FR" sz="3600" kern="10">
                <a:ln w="9525">
                  <a:solidFill>
                    <a:srgbClr val="000000"/>
                  </a:solidFill>
                  <a:round/>
                  <a:headEnd/>
                  <a:tailEnd/>
                </a:ln>
                <a:solidFill>
                  <a:srgbClr val="000000"/>
                </a:solidFill>
                <a:latin typeface="Arial Black"/>
              </a:rPr>
              <a:t>   ne s'offre pas !!!</a:t>
            </a:r>
          </a:p>
        </p:txBody>
      </p:sp>
      <p:sp>
        <p:nvSpPr>
          <p:cNvPr id="45063" name="WordArt 6"/>
          <p:cNvSpPr>
            <a:spLocks noChangeArrowheads="1" noChangeShapeType="1" noTextEdit="1"/>
          </p:cNvSpPr>
          <p:nvPr/>
        </p:nvSpPr>
        <p:spPr bwMode="auto">
          <a:xfrm>
            <a:off x="2195513" y="5876925"/>
            <a:ext cx="3038475" cy="762000"/>
          </a:xfrm>
          <a:prstGeom prst="rect">
            <a:avLst/>
          </a:prstGeom>
        </p:spPr>
        <p:txBody>
          <a:bodyPr wrap="none" fromWordArt="1">
            <a:prstTxWarp prst="textDeflate">
              <a:avLst>
                <a:gd name="adj" fmla="val 26227"/>
              </a:avLst>
            </a:prstTxWarp>
          </a:bodyPr>
          <a:lstStyle/>
          <a:p>
            <a:r>
              <a:rPr lang="fr-FR" sz="3600" kern="10">
                <a:ln w="9525">
                  <a:solidFill>
                    <a:srgbClr val="000000"/>
                  </a:solidFill>
                  <a:round/>
                  <a:headEnd/>
                  <a:tailEnd/>
                </a:ln>
                <a:solidFill>
                  <a:srgbClr val="BE0815"/>
                </a:solidFill>
                <a:latin typeface="Impact"/>
              </a:rPr>
              <a:t>elle s'arrache !!!</a:t>
            </a:r>
          </a:p>
        </p:txBody>
      </p:sp>
    </p:spTree>
  </p:cSld>
  <p:clrMapOvr>
    <a:masterClrMapping/>
  </p:clrMapOvr>
  <p:transition advClick="0" advTm="15000">
    <p:push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6"/>
          <p:cNvSpPr>
            <a:spLocks noGrp="1"/>
          </p:cNvSpPr>
          <p:nvPr>
            <p:ph type="sldNum" sz="quarter" idx="12"/>
          </p:nvPr>
        </p:nvSpPr>
        <p:spPr/>
        <p:txBody>
          <a:bodyPr/>
          <a:lstStyle/>
          <a:p>
            <a:pPr>
              <a:defRPr/>
            </a:pPr>
            <a:fld id="{576FA592-54C4-41B9-B08D-0545B0A04892}" type="slidenum">
              <a:rPr lang="ar-DZ"/>
              <a:pPr>
                <a:defRPr/>
              </a:pPr>
              <a:t>43</a:t>
            </a:fld>
            <a:endParaRPr lang="fr-FR"/>
          </a:p>
        </p:txBody>
      </p:sp>
      <p:sp>
        <p:nvSpPr>
          <p:cNvPr id="261122" name="Rectangle 2"/>
          <p:cNvSpPr>
            <a:spLocks noGrp="1" noChangeArrowheads="1"/>
          </p:cNvSpPr>
          <p:nvPr>
            <p:ph type="title"/>
          </p:nvPr>
        </p:nvSpPr>
        <p:spPr/>
        <p:txBody>
          <a:bodyPr/>
          <a:lstStyle/>
          <a:p>
            <a:pPr eaLnBrk="1" hangingPunct="1">
              <a:defRPr/>
            </a:pPr>
            <a:r>
              <a:rPr lang="fr-FR" sz="3600" smtClean="0">
                <a:latin typeface="Comic Sans MS" pitchFamily="66" charset="0"/>
              </a:rPr>
              <a:t>GIAP: ce Général vainqueur contre  </a:t>
            </a:r>
            <a:br>
              <a:rPr lang="fr-FR" sz="3600" smtClean="0">
                <a:latin typeface="Comic Sans MS" pitchFamily="66" charset="0"/>
              </a:rPr>
            </a:br>
            <a:r>
              <a:rPr lang="fr-FR" sz="3600" smtClean="0">
                <a:latin typeface="Comic Sans MS" pitchFamily="66" charset="0"/>
              </a:rPr>
              <a:t>=&gt; l’armée Française (Indochine)et </a:t>
            </a:r>
            <a:br>
              <a:rPr lang="fr-FR" sz="3600" smtClean="0">
                <a:latin typeface="Comic Sans MS" pitchFamily="66" charset="0"/>
              </a:rPr>
            </a:br>
            <a:r>
              <a:rPr lang="fr-FR" sz="3600" smtClean="0">
                <a:latin typeface="Comic Sans MS" pitchFamily="66" charset="0"/>
              </a:rPr>
              <a:t>=&gt; US au (Vietnam)</a:t>
            </a:r>
          </a:p>
        </p:txBody>
      </p:sp>
      <p:sp>
        <p:nvSpPr>
          <p:cNvPr id="261123" name="Rectangle 3"/>
          <p:cNvSpPr>
            <a:spLocks noGrp="1" noChangeArrowheads="1"/>
          </p:cNvSpPr>
          <p:nvPr>
            <p:ph type="body" sz="half" idx="1"/>
          </p:nvPr>
        </p:nvSpPr>
        <p:spPr/>
        <p:txBody>
          <a:bodyPr/>
          <a:lstStyle/>
          <a:p>
            <a:pPr algn="ctr" eaLnBrk="1" hangingPunct="1">
              <a:lnSpc>
                <a:spcPct val="90000"/>
              </a:lnSpc>
              <a:defRPr/>
            </a:pPr>
            <a:r>
              <a:rPr lang="fr-FR" b="1" i="1" smtClean="0">
                <a:solidFill>
                  <a:srgbClr val="BE0815"/>
                </a:solidFill>
                <a:latin typeface="Comic Sans MS" pitchFamily="66" charset="0"/>
              </a:rPr>
              <a:t>…un fils du peuple !!!</a:t>
            </a:r>
            <a:r>
              <a:rPr lang="fr-FR" smtClean="0"/>
              <a:t> </a:t>
            </a:r>
          </a:p>
        </p:txBody>
      </p:sp>
      <p:sp>
        <p:nvSpPr>
          <p:cNvPr id="261124" name="Rectangle 4"/>
          <p:cNvSpPr>
            <a:spLocks noGrp="1" noChangeArrowheads="1"/>
          </p:cNvSpPr>
          <p:nvPr>
            <p:ph type="body" sz="half" idx="2"/>
          </p:nvPr>
        </p:nvSpPr>
        <p:spPr/>
        <p:txBody>
          <a:bodyPr/>
          <a:lstStyle/>
          <a:p>
            <a:pPr eaLnBrk="1" hangingPunct="1">
              <a:lnSpc>
                <a:spcPct val="90000"/>
              </a:lnSpc>
              <a:defRPr/>
            </a:pPr>
            <a:r>
              <a:rPr lang="fr-FR" smtClean="0"/>
              <a:t>restera dans la mémoire des peuples  ayant connu les affres de la souffrance coloniale .</a:t>
            </a:r>
          </a:p>
          <a:p>
            <a:pPr eaLnBrk="1" hangingPunct="1">
              <a:lnSpc>
                <a:spcPct val="90000"/>
              </a:lnSpc>
              <a:defRPr/>
            </a:pPr>
            <a:endParaRPr lang="fr-FR" smtClean="0"/>
          </a:p>
          <a:p>
            <a:pPr eaLnBrk="1" hangingPunct="1">
              <a:lnSpc>
                <a:spcPct val="90000"/>
              </a:lnSpc>
              <a:defRPr/>
            </a:pPr>
            <a:endParaRPr lang="fr-FR" smtClean="0"/>
          </a:p>
          <a:p>
            <a:pPr eaLnBrk="1" hangingPunct="1">
              <a:lnSpc>
                <a:spcPct val="90000"/>
              </a:lnSpc>
              <a:defRPr/>
            </a:pPr>
            <a:r>
              <a:rPr lang="fr-FR" smtClean="0"/>
              <a:t>******************</a:t>
            </a:r>
          </a:p>
          <a:p>
            <a:pPr eaLnBrk="1" hangingPunct="1">
              <a:lnSpc>
                <a:spcPct val="90000"/>
              </a:lnSpc>
              <a:defRPr/>
            </a:pPr>
            <a:r>
              <a:rPr lang="fr-FR" smtClean="0"/>
              <a:t>******************</a:t>
            </a:r>
          </a:p>
        </p:txBody>
      </p:sp>
      <p:pic>
        <p:nvPicPr>
          <p:cNvPr id="46086" name="Picture 5"/>
          <p:cNvPicPr>
            <a:picLocks noChangeAspect="1" noChangeArrowheads="1"/>
          </p:cNvPicPr>
          <p:nvPr/>
        </p:nvPicPr>
        <p:blipFill>
          <a:blip r:embed="rId2"/>
          <a:srcRect/>
          <a:stretch>
            <a:fillRect/>
          </a:stretch>
        </p:blipFill>
        <p:spPr bwMode="auto">
          <a:xfrm>
            <a:off x="611188" y="2492375"/>
            <a:ext cx="3960812" cy="4365625"/>
          </a:xfrm>
          <a:prstGeom prst="rect">
            <a:avLst/>
          </a:prstGeom>
          <a:noFill/>
          <a:ln w="9525">
            <a:noFill/>
            <a:miter lim="800000"/>
            <a:headEnd/>
            <a:tailEnd/>
          </a:ln>
        </p:spPr>
      </p:pic>
      <p:pic>
        <p:nvPicPr>
          <p:cNvPr id="46087" name="Picture 6" descr="GIAP"/>
          <p:cNvPicPr>
            <a:picLocks noChangeAspect="1" noChangeArrowheads="1"/>
          </p:cNvPicPr>
          <p:nvPr/>
        </p:nvPicPr>
        <p:blipFill>
          <a:blip r:embed="rId3"/>
          <a:srcRect/>
          <a:stretch>
            <a:fillRect/>
          </a:stretch>
        </p:blipFill>
        <p:spPr bwMode="auto">
          <a:xfrm>
            <a:off x="4572000" y="3887788"/>
            <a:ext cx="4572000" cy="2970212"/>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p:cNvSpPr>
            <a:spLocks noGrp="1"/>
          </p:cNvSpPr>
          <p:nvPr>
            <p:ph type="sldNum" sz="quarter" idx="12"/>
          </p:nvPr>
        </p:nvSpPr>
        <p:spPr/>
        <p:txBody>
          <a:bodyPr/>
          <a:lstStyle/>
          <a:p>
            <a:pPr>
              <a:defRPr/>
            </a:pPr>
            <a:fld id="{C1FC1290-4388-40C7-B151-3D353985AA7B}" type="slidenum">
              <a:rPr lang="ar-DZ"/>
              <a:pPr>
                <a:defRPr/>
              </a:pPr>
              <a:t>44</a:t>
            </a:fld>
            <a:endParaRPr lang="fr-FR"/>
          </a:p>
        </p:txBody>
      </p:sp>
      <p:sp>
        <p:nvSpPr>
          <p:cNvPr id="47107" name="Rectangle 4"/>
          <p:cNvSpPr>
            <a:spLocks noChangeArrowheads="1"/>
          </p:cNvSpPr>
          <p:nvPr/>
        </p:nvSpPr>
        <p:spPr bwMode="auto">
          <a:xfrm>
            <a:off x="3325813" y="730250"/>
            <a:ext cx="2492375" cy="5397500"/>
          </a:xfrm>
          <a:prstGeom prst="rect">
            <a:avLst/>
          </a:prstGeom>
          <a:noFill/>
          <a:ln w="9525">
            <a:noFill/>
            <a:miter lim="800000"/>
            <a:headEnd/>
            <a:tailEnd/>
          </a:ln>
        </p:spPr>
        <p:txBody>
          <a:bodyPr wrap="none" anchor="ctr">
            <a:spAutoFit/>
          </a:bodyPr>
          <a:lstStyle/>
          <a:p>
            <a:r>
              <a:rPr lang="fr-FR" sz="1800">
                <a:latin typeface="Tahoma" pitchFamily="34" charset="0"/>
              </a:rPr>
              <a:t>7 mai 1954 :</a:t>
            </a:r>
            <a:br>
              <a:rPr lang="fr-FR" sz="1800">
                <a:latin typeface="Tahoma" pitchFamily="34" charset="0"/>
              </a:rPr>
            </a:br>
            <a:r>
              <a:rPr lang="fr-FR" sz="1800">
                <a:latin typeface="Tahoma" pitchFamily="34" charset="0"/>
              </a:rPr>
              <a:t/>
            </a:r>
            <a:br>
              <a:rPr lang="fr-FR" sz="1800">
                <a:latin typeface="Tahoma" pitchFamily="34" charset="0"/>
              </a:rPr>
            </a:br>
            <a:r>
              <a:rPr lang="fr-FR" sz="1800">
                <a:latin typeface="Tahoma" pitchFamily="34" charset="0"/>
              </a:rPr>
              <a:t>La Guerre</a:t>
            </a:r>
            <a:br>
              <a:rPr lang="fr-FR" sz="1800">
                <a:latin typeface="Tahoma" pitchFamily="34" charset="0"/>
              </a:rPr>
            </a:br>
            <a:r>
              <a:rPr lang="fr-FR" sz="1800">
                <a:latin typeface="Tahoma" pitchFamily="34" charset="0"/>
              </a:rPr>
              <a:t>d'Indochine entre</a:t>
            </a:r>
            <a:br>
              <a:rPr lang="fr-FR" sz="1800">
                <a:latin typeface="Tahoma" pitchFamily="34" charset="0"/>
              </a:rPr>
            </a:br>
            <a:r>
              <a:rPr lang="fr-FR" sz="1800">
                <a:latin typeface="Tahoma" pitchFamily="34" charset="0"/>
              </a:rPr>
              <a:t>dans sa phase</a:t>
            </a:r>
            <a:br>
              <a:rPr lang="fr-FR" sz="1800">
                <a:latin typeface="Tahoma" pitchFamily="34" charset="0"/>
              </a:rPr>
            </a:br>
            <a:r>
              <a:rPr lang="fr-FR" sz="1800">
                <a:latin typeface="Tahoma" pitchFamily="34" charset="0"/>
              </a:rPr>
              <a:t>terminale...</a:t>
            </a:r>
            <a:br>
              <a:rPr lang="fr-FR" sz="1800">
                <a:latin typeface="Tahoma" pitchFamily="34" charset="0"/>
              </a:rPr>
            </a:br>
            <a:r>
              <a:rPr lang="fr-FR" sz="1800">
                <a:latin typeface="Tahoma" pitchFamily="34" charset="0"/>
              </a:rPr>
              <a:t/>
            </a:r>
            <a:br>
              <a:rPr lang="fr-FR" sz="1800">
                <a:latin typeface="Tahoma" pitchFamily="34" charset="0"/>
              </a:rPr>
            </a:br>
            <a:r>
              <a:rPr lang="fr-FR" sz="1800">
                <a:latin typeface="Tahoma" pitchFamily="34" charset="0"/>
              </a:rPr>
              <a:t>Ðiên Biên Phú :</a:t>
            </a:r>
            <a:br>
              <a:rPr lang="fr-FR" sz="1800">
                <a:latin typeface="Tahoma" pitchFamily="34" charset="0"/>
              </a:rPr>
            </a:br>
            <a:r>
              <a:rPr lang="fr-FR" sz="1800">
                <a:latin typeface="Tahoma" pitchFamily="34" charset="0"/>
              </a:rPr>
              <a:t>la plus furieuse,</a:t>
            </a:r>
            <a:br>
              <a:rPr lang="fr-FR" sz="1800">
                <a:latin typeface="Tahoma" pitchFamily="34" charset="0"/>
              </a:rPr>
            </a:br>
            <a:r>
              <a:rPr lang="fr-FR" sz="1800">
                <a:latin typeface="Tahoma" pitchFamily="34" charset="0"/>
              </a:rPr>
              <a:t>la plus longue</a:t>
            </a:r>
            <a:br>
              <a:rPr lang="fr-FR" sz="1800">
                <a:latin typeface="Tahoma" pitchFamily="34" charset="0"/>
              </a:rPr>
            </a:br>
            <a:r>
              <a:rPr lang="fr-FR" sz="1800">
                <a:latin typeface="Tahoma" pitchFamily="34" charset="0"/>
              </a:rPr>
              <a:t>bataille du Corps</a:t>
            </a:r>
            <a:br>
              <a:rPr lang="fr-FR" sz="1800">
                <a:latin typeface="Tahoma" pitchFamily="34" charset="0"/>
              </a:rPr>
            </a:br>
            <a:r>
              <a:rPr lang="fr-FR" sz="1800">
                <a:latin typeface="Tahoma" pitchFamily="34" charset="0"/>
              </a:rPr>
              <a:t>expéditionnaire</a:t>
            </a:r>
            <a:br>
              <a:rPr lang="fr-FR" sz="1800">
                <a:latin typeface="Tahoma" pitchFamily="34" charset="0"/>
              </a:rPr>
            </a:br>
            <a:r>
              <a:rPr lang="fr-FR" sz="1800">
                <a:latin typeface="Tahoma" pitchFamily="34" charset="0"/>
              </a:rPr>
              <a:t>français en</a:t>
            </a:r>
            <a:br>
              <a:rPr lang="fr-FR" sz="1800">
                <a:latin typeface="Tahoma" pitchFamily="34" charset="0"/>
              </a:rPr>
            </a:br>
            <a:r>
              <a:rPr lang="fr-FR" sz="1800">
                <a:latin typeface="Tahoma" pitchFamily="34" charset="0"/>
              </a:rPr>
              <a:t>Extrême-Orient.</a:t>
            </a:r>
            <a:br>
              <a:rPr lang="fr-FR" sz="1800">
                <a:latin typeface="Tahoma" pitchFamily="34" charset="0"/>
              </a:rPr>
            </a:br>
            <a:r>
              <a:rPr lang="fr-FR" sz="2400">
                <a:latin typeface="Tahoma" pitchFamily="34" charset="0"/>
              </a:rPr>
              <a:t>170 jours</a:t>
            </a:r>
            <a:br>
              <a:rPr lang="fr-FR" sz="2400">
                <a:latin typeface="Tahoma" pitchFamily="34" charset="0"/>
              </a:rPr>
            </a:br>
            <a:r>
              <a:rPr lang="fr-FR" sz="2400">
                <a:latin typeface="Tahoma" pitchFamily="34" charset="0"/>
              </a:rPr>
              <a:t>d'affrontement</a:t>
            </a:r>
            <a:br>
              <a:rPr lang="fr-FR" sz="2400">
                <a:latin typeface="Tahoma" pitchFamily="34" charset="0"/>
              </a:rPr>
            </a:br>
            <a:r>
              <a:rPr lang="fr-FR" sz="2400">
                <a:latin typeface="Tahoma" pitchFamily="34" charset="0"/>
              </a:rPr>
              <a:t>dont 57 jours</a:t>
            </a:r>
            <a:br>
              <a:rPr lang="fr-FR" sz="2400">
                <a:latin typeface="Tahoma" pitchFamily="34" charset="0"/>
              </a:rPr>
            </a:br>
            <a:r>
              <a:rPr lang="fr-FR" sz="2400">
                <a:latin typeface="Tahoma" pitchFamily="34" charset="0"/>
              </a:rPr>
              <a:t>d'enfer</a:t>
            </a:r>
            <a:r>
              <a:rPr lang="fr-FR" sz="1800">
                <a:latin typeface="Tahoma" pitchFamily="34" charset="0"/>
              </a:rPr>
              <a:t>.</a:t>
            </a:r>
          </a:p>
        </p:txBody>
      </p:sp>
      <p:pic>
        <p:nvPicPr>
          <p:cNvPr id="47108" name="Picture 6"/>
          <p:cNvPicPr>
            <a:picLocks noChangeAspect="1" noChangeArrowheads="1"/>
          </p:cNvPicPr>
          <p:nvPr/>
        </p:nvPicPr>
        <p:blipFill>
          <a:blip r:embed="rId2"/>
          <a:srcRect/>
          <a:stretch>
            <a:fillRect/>
          </a:stretch>
        </p:blipFill>
        <p:spPr bwMode="auto">
          <a:xfrm>
            <a:off x="-323850" y="0"/>
            <a:ext cx="9467850" cy="6858000"/>
          </a:xfrm>
          <a:prstGeom prst="rect">
            <a:avLst/>
          </a:prstGeom>
          <a:noFill/>
          <a:ln w="9525">
            <a:noFill/>
            <a:miter lim="800000"/>
            <a:headEnd/>
            <a:tailEnd/>
          </a:ln>
        </p:spPr>
      </p:pic>
      <p:sp>
        <p:nvSpPr>
          <p:cNvPr id="47109" name="Rectangle 7"/>
          <p:cNvSpPr>
            <a:spLocks noChangeArrowheads="1"/>
          </p:cNvSpPr>
          <p:nvPr/>
        </p:nvSpPr>
        <p:spPr bwMode="auto">
          <a:xfrm>
            <a:off x="2117725" y="333375"/>
            <a:ext cx="5838825" cy="6070600"/>
          </a:xfrm>
          <a:prstGeom prst="rect">
            <a:avLst/>
          </a:prstGeom>
          <a:noFill/>
          <a:ln w="9525">
            <a:noFill/>
            <a:miter lim="800000"/>
            <a:headEnd/>
            <a:tailEnd/>
          </a:ln>
        </p:spPr>
        <p:txBody>
          <a:bodyPr>
            <a:spAutoFit/>
          </a:bodyPr>
          <a:lstStyle/>
          <a:p>
            <a:r>
              <a:rPr lang="fr-FR" sz="2800"/>
              <a:t>7 mai 1954 :</a:t>
            </a:r>
            <a:br>
              <a:rPr lang="fr-FR" sz="2800"/>
            </a:br>
            <a:r>
              <a:rPr lang="fr-FR" sz="2800"/>
              <a:t/>
            </a:r>
            <a:br>
              <a:rPr lang="fr-FR" sz="2800"/>
            </a:br>
            <a:r>
              <a:rPr lang="fr-FR" sz="2800"/>
              <a:t>La Guerre</a:t>
            </a:r>
            <a:br>
              <a:rPr lang="fr-FR" sz="2800"/>
            </a:br>
            <a:r>
              <a:rPr lang="fr-FR" sz="2800"/>
              <a:t> d'Indochine entre</a:t>
            </a:r>
            <a:br>
              <a:rPr lang="fr-FR" sz="2800"/>
            </a:br>
            <a:r>
              <a:rPr lang="fr-FR" sz="2800"/>
              <a:t>dans sa phase terminale...</a:t>
            </a:r>
            <a:br>
              <a:rPr lang="fr-FR" sz="2800"/>
            </a:br>
            <a:r>
              <a:rPr lang="fr-FR" sz="2800"/>
              <a:t/>
            </a:r>
            <a:br>
              <a:rPr lang="fr-FR" sz="2800"/>
            </a:br>
            <a:r>
              <a:rPr lang="fr-FR" sz="2800"/>
              <a:t>Diên Biên Phú :</a:t>
            </a:r>
            <a:br>
              <a:rPr lang="fr-FR" sz="2800"/>
            </a:br>
            <a:r>
              <a:rPr lang="fr-FR" sz="2800">
                <a:solidFill>
                  <a:srgbClr val="FFFF00"/>
                </a:solidFill>
              </a:rPr>
              <a:t>la plus furieuse,</a:t>
            </a:r>
            <a:br>
              <a:rPr lang="fr-FR" sz="2800">
                <a:solidFill>
                  <a:srgbClr val="FFFF00"/>
                </a:solidFill>
              </a:rPr>
            </a:br>
            <a:r>
              <a:rPr lang="fr-FR" sz="2800">
                <a:solidFill>
                  <a:srgbClr val="FFFF00"/>
                </a:solidFill>
              </a:rPr>
              <a:t>la plus longue</a:t>
            </a:r>
            <a:br>
              <a:rPr lang="fr-FR" sz="2800">
                <a:solidFill>
                  <a:srgbClr val="FFFF00"/>
                </a:solidFill>
              </a:rPr>
            </a:br>
            <a:r>
              <a:rPr lang="fr-FR" sz="2800">
                <a:solidFill>
                  <a:srgbClr val="FFFF00"/>
                </a:solidFill>
              </a:rPr>
              <a:t>bataille</a:t>
            </a:r>
            <a:r>
              <a:rPr lang="fr-FR" sz="2800"/>
              <a:t> :</a:t>
            </a:r>
          </a:p>
          <a:p>
            <a:r>
              <a:rPr lang="fr-FR" sz="2800"/>
              <a:t/>
            </a:r>
            <a:br>
              <a:rPr lang="fr-FR" sz="2800"/>
            </a:br>
            <a:r>
              <a:rPr lang="fr-FR" sz="2800">
                <a:solidFill>
                  <a:srgbClr val="FFFF00"/>
                </a:solidFill>
              </a:rPr>
              <a:t>170 jours d’affrontement</a:t>
            </a:r>
            <a:br>
              <a:rPr lang="fr-FR" sz="2800">
                <a:solidFill>
                  <a:srgbClr val="FFFF00"/>
                </a:solidFill>
              </a:rPr>
            </a:br>
            <a:r>
              <a:rPr lang="fr-FR" sz="2800">
                <a:solidFill>
                  <a:srgbClr val="FFFF00"/>
                </a:solidFill>
              </a:rPr>
              <a:t>dont 57 jours d’enfer.</a:t>
            </a:r>
            <a:r>
              <a:rPr lang="fr-FR" sz="2800">
                <a:solidFill>
                  <a:srgbClr val="CC3300"/>
                </a:solidFill>
              </a:rPr>
              <a:t/>
            </a:r>
            <a:br>
              <a:rPr lang="fr-FR" sz="2800">
                <a:solidFill>
                  <a:srgbClr val="CC3300"/>
                </a:solidFill>
              </a:rPr>
            </a:br>
            <a:endParaRPr lang="fr-FR" sz="2800">
              <a:solidFill>
                <a:srgbClr val="CC3300"/>
              </a:solidFill>
            </a:endParaRPr>
          </a:p>
        </p:txBody>
      </p:sp>
    </p:spTree>
  </p:cSld>
  <p:clrMapOvr>
    <a:masterClrMapping/>
  </p:clrMapOvr>
  <p:transition advClick="0" advTm="15000">
    <p:push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3"/>
          <p:cNvSpPr>
            <a:spLocks noGrp="1"/>
          </p:cNvSpPr>
          <p:nvPr>
            <p:ph type="sldNum" sz="quarter" idx="12"/>
          </p:nvPr>
        </p:nvSpPr>
        <p:spPr/>
        <p:txBody>
          <a:bodyPr/>
          <a:lstStyle/>
          <a:p>
            <a:pPr>
              <a:defRPr/>
            </a:pPr>
            <a:fld id="{A169F165-C3EC-4EF4-946C-EF9E52AF06FC}" type="slidenum">
              <a:rPr lang="ar-DZ"/>
              <a:pPr>
                <a:defRPr/>
              </a:pPr>
              <a:t>45</a:t>
            </a:fld>
            <a:endParaRPr lang="fr-FR"/>
          </a:p>
        </p:txBody>
      </p:sp>
      <p:sp>
        <p:nvSpPr>
          <p:cNvPr id="48131" name="Rectangle 4"/>
          <p:cNvSpPr>
            <a:spLocks noChangeArrowheads="1"/>
          </p:cNvSpPr>
          <p:nvPr/>
        </p:nvSpPr>
        <p:spPr bwMode="auto">
          <a:xfrm>
            <a:off x="236538" y="-66675"/>
            <a:ext cx="8907462" cy="4495800"/>
          </a:xfrm>
          <a:prstGeom prst="rect">
            <a:avLst/>
          </a:prstGeom>
          <a:noFill/>
          <a:ln w="9525">
            <a:solidFill>
              <a:srgbClr val="FFFF00"/>
            </a:solidFill>
            <a:miter lim="800000"/>
            <a:headEnd/>
            <a:tailEnd/>
          </a:ln>
        </p:spPr>
        <p:txBody>
          <a:bodyPr anchor="ctr">
            <a:spAutoFit/>
          </a:bodyPr>
          <a:lstStyle/>
          <a:p>
            <a:endParaRPr lang="fr-FR" sz="3600">
              <a:latin typeface="Verdana" pitchFamily="34" charset="0"/>
            </a:endParaRPr>
          </a:p>
          <a:p>
            <a:endParaRPr lang="fr-FR" sz="3600">
              <a:solidFill>
                <a:srgbClr val="FFFF00"/>
              </a:solidFill>
              <a:latin typeface="Verdana" pitchFamily="34" charset="0"/>
            </a:endParaRPr>
          </a:p>
          <a:p>
            <a:r>
              <a:rPr lang="fr-FR" sz="3600">
                <a:solidFill>
                  <a:srgbClr val="FFFF00"/>
                </a:solidFill>
                <a:latin typeface="Verdana" pitchFamily="34" charset="0"/>
              </a:rPr>
              <a:t>Trois bataillons d'Algériens vont </a:t>
            </a:r>
            <a:r>
              <a:rPr lang="fr-FR" sz="3600" i="1" u="sng">
                <a:solidFill>
                  <a:srgbClr val="FFFF00"/>
                </a:solidFill>
                <a:latin typeface="Verdana" pitchFamily="34" charset="0"/>
              </a:rPr>
              <a:t>disparaître</a:t>
            </a:r>
            <a:r>
              <a:rPr lang="fr-FR" sz="3600">
                <a:latin typeface="Verdana" pitchFamily="34" charset="0"/>
              </a:rPr>
              <a:t> à Dien Bien Phu : </a:t>
            </a:r>
            <a:br>
              <a:rPr lang="fr-FR" sz="3600">
                <a:latin typeface="Verdana" pitchFamily="34" charset="0"/>
              </a:rPr>
            </a:br>
            <a:r>
              <a:rPr lang="fr-FR" sz="3600">
                <a:latin typeface="Verdana" pitchFamily="34" charset="0"/>
              </a:rPr>
              <a:t>· 2e BM/1er RTA sur "Isabelle", </a:t>
            </a:r>
            <a:br>
              <a:rPr lang="fr-FR" sz="3600">
                <a:latin typeface="Verdana" pitchFamily="34" charset="0"/>
              </a:rPr>
            </a:br>
            <a:r>
              <a:rPr lang="fr-FR" sz="3600">
                <a:latin typeface="Verdana" pitchFamily="34" charset="0"/>
              </a:rPr>
              <a:t>· 3e BM/3e RTA sur "Béatrice" </a:t>
            </a:r>
            <a:br>
              <a:rPr lang="fr-FR" sz="3600">
                <a:latin typeface="Verdana" pitchFamily="34" charset="0"/>
              </a:rPr>
            </a:br>
            <a:r>
              <a:rPr lang="fr-FR" sz="3600">
                <a:latin typeface="Verdana" pitchFamily="34" charset="0"/>
              </a:rPr>
              <a:t>· 5e BM/7e RTA sur "Gabrielle"…</a:t>
            </a:r>
            <a:endParaRPr lang="fr-FR" sz="3600">
              <a:latin typeface="Tahoma" pitchFamily="34" charset="0"/>
            </a:endParaRPr>
          </a:p>
          <a:p>
            <a:pPr eaLnBrk="0" hangingPunct="0"/>
            <a:endParaRPr lang="fr-FR" sz="3600">
              <a:latin typeface="Verdana" pitchFamily="34" charset="0"/>
            </a:endParaRPr>
          </a:p>
        </p:txBody>
      </p:sp>
      <p:pic>
        <p:nvPicPr>
          <p:cNvPr id="48132" name="Picture 7"/>
          <p:cNvPicPr>
            <a:picLocks noChangeAspect="1" noChangeArrowheads="1"/>
          </p:cNvPicPr>
          <p:nvPr/>
        </p:nvPicPr>
        <p:blipFill>
          <a:blip r:embed="rId2"/>
          <a:srcRect/>
          <a:stretch>
            <a:fillRect/>
          </a:stretch>
        </p:blipFill>
        <p:spPr bwMode="auto">
          <a:xfrm>
            <a:off x="3419475" y="3860800"/>
            <a:ext cx="2736850" cy="2997200"/>
          </a:xfrm>
          <a:prstGeom prst="rect">
            <a:avLst/>
          </a:prstGeom>
          <a:noFill/>
          <a:ln w="9525">
            <a:noFill/>
            <a:miter lim="800000"/>
            <a:headEnd/>
            <a:tailEnd/>
          </a:ln>
        </p:spPr>
      </p:pic>
      <p:pic>
        <p:nvPicPr>
          <p:cNvPr id="48133" name="Picture 8"/>
          <p:cNvPicPr>
            <a:picLocks noChangeAspect="1" noChangeArrowheads="1"/>
          </p:cNvPicPr>
          <p:nvPr/>
        </p:nvPicPr>
        <p:blipFill>
          <a:blip r:embed="rId3"/>
          <a:srcRect/>
          <a:stretch>
            <a:fillRect/>
          </a:stretch>
        </p:blipFill>
        <p:spPr bwMode="auto">
          <a:xfrm>
            <a:off x="0" y="4149725"/>
            <a:ext cx="3348038" cy="2708275"/>
          </a:xfrm>
          <a:prstGeom prst="rect">
            <a:avLst/>
          </a:prstGeom>
          <a:noFill/>
          <a:ln w="9525">
            <a:noFill/>
            <a:miter lim="800000"/>
            <a:headEnd/>
            <a:tailEnd/>
          </a:ln>
        </p:spPr>
      </p:pic>
      <p:pic>
        <p:nvPicPr>
          <p:cNvPr id="48134" name="Picture 9" descr="d02"/>
          <p:cNvPicPr>
            <a:picLocks noChangeAspect="1" noChangeArrowheads="1"/>
          </p:cNvPicPr>
          <p:nvPr/>
        </p:nvPicPr>
        <p:blipFill>
          <a:blip r:embed="rId4"/>
          <a:srcRect/>
          <a:stretch>
            <a:fillRect/>
          </a:stretch>
        </p:blipFill>
        <p:spPr bwMode="auto">
          <a:xfrm>
            <a:off x="6300788" y="4149725"/>
            <a:ext cx="2843212" cy="2708275"/>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E901E1A-8075-4448-A2CA-95A49ACD6814}" type="slidenum">
              <a:rPr lang="ar-DZ"/>
              <a:pPr>
                <a:defRPr/>
              </a:pPr>
              <a:t>46</a:t>
            </a:fld>
            <a:endParaRPr lang="fr-FR"/>
          </a:p>
        </p:txBody>
      </p:sp>
      <p:sp>
        <p:nvSpPr>
          <p:cNvPr id="49155" name="Rectangle 4"/>
          <p:cNvSpPr>
            <a:spLocks noChangeArrowheads="1"/>
          </p:cNvSpPr>
          <p:nvPr/>
        </p:nvSpPr>
        <p:spPr bwMode="auto">
          <a:xfrm>
            <a:off x="0" y="2324100"/>
            <a:ext cx="9144000" cy="2349500"/>
          </a:xfrm>
          <a:prstGeom prst="rect">
            <a:avLst/>
          </a:prstGeom>
          <a:noFill/>
          <a:ln w="9525">
            <a:noFill/>
            <a:miter lim="800000"/>
            <a:headEnd/>
            <a:tailEnd/>
          </a:ln>
        </p:spPr>
        <p:txBody>
          <a:bodyPr anchor="ctr">
            <a:spAutoFit/>
          </a:bodyPr>
          <a:lstStyle/>
          <a:p>
            <a:r>
              <a:rPr lang="fr-FR" sz="3600">
                <a:latin typeface="Tahoma" pitchFamily="34" charset="0"/>
              </a:rPr>
              <a:t>10.998 prisonniers</a:t>
            </a:r>
            <a:br>
              <a:rPr lang="fr-FR" sz="3600">
                <a:latin typeface="Tahoma" pitchFamily="34" charset="0"/>
              </a:rPr>
            </a:br>
            <a:r>
              <a:rPr lang="fr-FR" sz="3600">
                <a:latin typeface="Tahoma" pitchFamily="34" charset="0"/>
              </a:rPr>
              <a:t>7.708 morts ou disparus</a:t>
            </a:r>
            <a:br>
              <a:rPr lang="fr-FR" sz="3600">
                <a:latin typeface="Tahoma" pitchFamily="34" charset="0"/>
              </a:rPr>
            </a:br>
            <a:r>
              <a:rPr lang="fr-FR" sz="3600">
                <a:latin typeface="Tahoma" pitchFamily="34" charset="0"/>
              </a:rPr>
              <a:t>3.290 rescapés.</a:t>
            </a:r>
          </a:p>
          <a:p>
            <a:r>
              <a:rPr lang="fr-FR" sz="2000" b="0" i="1">
                <a:latin typeface="Tahoma" pitchFamily="34" charset="0"/>
              </a:rPr>
              <a:t/>
            </a:r>
            <a:br>
              <a:rPr lang="fr-FR" sz="2000" b="0" i="1">
                <a:latin typeface="Tahoma" pitchFamily="34" charset="0"/>
              </a:rPr>
            </a:br>
            <a:endParaRPr lang="fr-FR" sz="2000" b="0">
              <a:latin typeface="Tahoma" pitchFamily="34" charset="0"/>
            </a:endParaRPr>
          </a:p>
        </p:txBody>
      </p:sp>
    </p:spTree>
  </p:cSld>
  <p:clrMapOvr>
    <a:masterClrMapping/>
  </p:clrMapOvr>
  <p:transition advClick="0" advTm="15000">
    <p:push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2C83962B-3025-4F1B-BDFF-8BA1575FB251}" type="slidenum">
              <a:rPr lang="ar-DZ"/>
              <a:pPr>
                <a:defRPr/>
              </a:pPr>
              <a:t>47</a:t>
            </a:fld>
            <a:endParaRPr lang="fr-FR"/>
          </a:p>
        </p:txBody>
      </p:sp>
      <p:sp>
        <p:nvSpPr>
          <p:cNvPr id="361474" name="Rectangle 2"/>
          <p:cNvSpPr>
            <a:spLocks noGrp="1" noChangeArrowheads="1"/>
          </p:cNvSpPr>
          <p:nvPr>
            <p:ph type="title"/>
          </p:nvPr>
        </p:nvSpPr>
        <p:spPr/>
        <p:txBody>
          <a:bodyPr/>
          <a:lstStyle/>
          <a:p>
            <a:pPr algn="ctr" eaLnBrk="1" hangingPunct="1">
              <a:defRPr/>
            </a:pPr>
            <a:r>
              <a:rPr lang="fr-FR" sz="4000" smtClean="0"/>
              <a:t>Après avoir prêté main forte au colonisateur …</a:t>
            </a:r>
          </a:p>
        </p:txBody>
      </p:sp>
      <p:sp>
        <p:nvSpPr>
          <p:cNvPr id="361475" name="Rectangle 3"/>
          <p:cNvSpPr>
            <a:spLocks noGrp="1" noChangeArrowheads="1"/>
          </p:cNvSpPr>
          <p:nvPr>
            <p:ph type="body" idx="1"/>
          </p:nvPr>
        </p:nvSpPr>
        <p:spPr>
          <a:xfrm>
            <a:off x="0" y="1905000"/>
            <a:ext cx="9144000" cy="4953000"/>
          </a:xfrm>
        </p:spPr>
        <p:txBody>
          <a:bodyPr/>
          <a:lstStyle/>
          <a:p>
            <a:pPr eaLnBrk="1" hangingPunct="1">
              <a:lnSpc>
                <a:spcPct val="80000"/>
              </a:lnSpc>
              <a:defRPr/>
            </a:pPr>
            <a:r>
              <a:rPr lang="fr-FR" b="1" smtClean="0"/>
              <a:t>Et que le sang des uns et des autres se soit mêlé dans les pires moments,</a:t>
            </a:r>
          </a:p>
          <a:p>
            <a:pPr eaLnBrk="1" hangingPunct="1">
              <a:lnSpc>
                <a:spcPct val="80000"/>
              </a:lnSpc>
              <a:defRPr/>
            </a:pPr>
            <a:r>
              <a:rPr lang="fr-FR" b="1" smtClean="0"/>
              <a:t>Les Algériens demandent une :</a:t>
            </a:r>
          </a:p>
          <a:p>
            <a:pPr eaLnBrk="1" hangingPunct="1">
              <a:lnSpc>
                <a:spcPct val="80000"/>
              </a:lnSpc>
              <a:defRPr/>
            </a:pPr>
            <a:r>
              <a:rPr lang="fr-FR" b="1" smtClean="0"/>
              <a:t>=&gt; reconnaissance pour les services rendus, et une</a:t>
            </a:r>
          </a:p>
          <a:p>
            <a:pPr eaLnBrk="1" hangingPunct="1">
              <a:lnSpc>
                <a:spcPct val="80000"/>
              </a:lnSpc>
              <a:defRPr/>
            </a:pPr>
            <a:r>
              <a:rPr lang="fr-FR" b="1" smtClean="0"/>
              <a:t>=&gt; amélioration de leur qualité de vie</a:t>
            </a:r>
          </a:p>
          <a:p>
            <a:pPr eaLnBrk="1" hangingPunct="1">
              <a:lnSpc>
                <a:spcPct val="80000"/>
              </a:lnSpc>
              <a:defRPr/>
            </a:pPr>
            <a:r>
              <a:rPr lang="fr-FR" smtClean="0"/>
              <a:t>Donc</a:t>
            </a:r>
          </a:p>
          <a:p>
            <a:pPr algn="ctr" eaLnBrk="1" hangingPunct="1">
              <a:lnSpc>
                <a:spcPct val="80000"/>
              </a:lnSpc>
              <a:defRPr/>
            </a:pPr>
            <a:r>
              <a:rPr lang="fr-FR" smtClean="0"/>
              <a:t> =&gt;  </a:t>
            </a:r>
            <a:r>
              <a:rPr lang="fr-FR" b="1" i="1" smtClean="0">
                <a:solidFill>
                  <a:srgbClr val="FFFF00"/>
                </a:solidFill>
              </a:rPr>
              <a:t>plus de considération.</a:t>
            </a:r>
          </a:p>
          <a:p>
            <a:pPr eaLnBrk="1" hangingPunct="1">
              <a:lnSpc>
                <a:spcPct val="80000"/>
              </a:lnSpc>
              <a:defRPr/>
            </a:pPr>
            <a:r>
              <a:rPr lang="fr-FR" b="1" i="1" smtClean="0"/>
              <a:t>Pour rappel : certains  colons faisaient valoir leurs relations pour éviter à leurs enfants de ne pas rejoindre le front.</a:t>
            </a:r>
          </a:p>
          <a:p>
            <a:pPr eaLnBrk="1" hangingPunct="1">
              <a:lnSpc>
                <a:spcPct val="80000"/>
              </a:lnSpc>
              <a:defRPr/>
            </a:pPr>
            <a:endParaRPr lang="fr-FR" b="1" i="1" smtClean="0"/>
          </a:p>
          <a:p>
            <a:pPr eaLnBrk="1" hangingPunct="1">
              <a:lnSpc>
                <a:spcPct val="80000"/>
              </a:lnSpc>
              <a:defRPr/>
            </a:pPr>
            <a:endParaRPr lang="fr-FR" sz="2000" b="1" i="1" smtClean="0"/>
          </a:p>
          <a:p>
            <a:pPr eaLnBrk="1" hangingPunct="1">
              <a:lnSpc>
                <a:spcPct val="80000"/>
              </a:lnSpc>
              <a:defRPr/>
            </a:pPr>
            <a:r>
              <a:rPr lang="fr-FR" sz="800" i="1" smtClean="0"/>
              <a:t>*************************************************************</a:t>
            </a:r>
          </a:p>
        </p:txBody>
      </p:sp>
    </p:spTree>
  </p:cSld>
  <p:clrMapOvr>
    <a:masterClrMapping/>
  </p:clrMapOvr>
  <p:transition advClick="0" advTm="15000">
    <p:push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5"/>
          <p:cNvSpPr>
            <a:spLocks noGrp="1"/>
          </p:cNvSpPr>
          <p:nvPr>
            <p:ph type="sldNum" sz="quarter" idx="12"/>
          </p:nvPr>
        </p:nvSpPr>
        <p:spPr/>
        <p:txBody>
          <a:bodyPr/>
          <a:lstStyle/>
          <a:p>
            <a:pPr>
              <a:defRPr/>
            </a:pPr>
            <a:fld id="{73FE332E-7839-485C-9ADF-8EE07E784D40}" type="slidenum">
              <a:rPr lang="ar-DZ"/>
              <a:pPr>
                <a:defRPr/>
              </a:pPr>
              <a:t>48</a:t>
            </a:fld>
            <a:endParaRPr lang="fr-FR"/>
          </a:p>
        </p:txBody>
      </p:sp>
      <p:sp>
        <p:nvSpPr>
          <p:cNvPr id="259074" name="Rectangle 2"/>
          <p:cNvSpPr>
            <a:spLocks noGrp="1" noChangeArrowheads="1"/>
          </p:cNvSpPr>
          <p:nvPr>
            <p:ph type="title"/>
          </p:nvPr>
        </p:nvSpPr>
        <p:spPr/>
        <p:txBody>
          <a:bodyPr/>
          <a:lstStyle/>
          <a:p>
            <a:pPr algn="ctr" eaLnBrk="1" hangingPunct="1">
              <a:defRPr/>
            </a:pPr>
            <a:r>
              <a:rPr lang="fr-FR" sz="4000" smtClean="0"/>
              <a:t>C’est alors que  …</a:t>
            </a:r>
            <a:br>
              <a:rPr lang="fr-FR" sz="4000" smtClean="0"/>
            </a:br>
            <a:endParaRPr lang="fr-FR" sz="4000" smtClean="0"/>
          </a:p>
        </p:txBody>
      </p:sp>
      <p:sp>
        <p:nvSpPr>
          <p:cNvPr id="259075" name="Rectangle 3"/>
          <p:cNvSpPr>
            <a:spLocks noGrp="1" noChangeArrowheads="1"/>
          </p:cNvSpPr>
          <p:nvPr>
            <p:ph type="body" idx="1"/>
          </p:nvPr>
        </p:nvSpPr>
        <p:spPr>
          <a:xfrm>
            <a:off x="0" y="1196975"/>
            <a:ext cx="9144000" cy="5661025"/>
          </a:xfrm>
        </p:spPr>
        <p:txBody>
          <a:bodyPr/>
          <a:lstStyle/>
          <a:p>
            <a:pPr eaLnBrk="1" hangingPunct="1">
              <a:lnSpc>
                <a:spcPct val="80000"/>
              </a:lnSpc>
              <a:defRPr/>
            </a:pPr>
            <a:endParaRPr lang="fr-FR" sz="1400" smtClean="0"/>
          </a:p>
          <a:p>
            <a:pPr eaLnBrk="1" hangingPunct="1">
              <a:lnSpc>
                <a:spcPct val="80000"/>
              </a:lnSpc>
              <a:defRPr/>
            </a:pPr>
            <a:r>
              <a:rPr lang="fr-FR" sz="3600" b="1" smtClean="0"/>
              <a:t>La reconnaissance va se résumer par 45.000 cadavres d’Algériens le :</a:t>
            </a:r>
          </a:p>
          <a:p>
            <a:pPr eaLnBrk="1" hangingPunct="1">
              <a:lnSpc>
                <a:spcPct val="80000"/>
              </a:lnSpc>
              <a:defRPr/>
            </a:pPr>
            <a:r>
              <a:rPr lang="fr-FR" sz="3600" b="1" smtClean="0"/>
              <a:t> 08 Mai 1945 à Sétif ,Kherrata et Guelma !!!</a:t>
            </a:r>
            <a:r>
              <a:rPr lang="fr-FR" sz="2000" smtClean="0"/>
              <a:t> </a:t>
            </a:r>
          </a:p>
          <a:p>
            <a:pPr eaLnBrk="1" hangingPunct="1">
              <a:lnSpc>
                <a:spcPct val="80000"/>
              </a:lnSpc>
              <a:defRPr/>
            </a:pPr>
            <a:r>
              <a:rPr lang="fr-FR" sz="2000" smtClean="0"/>
              <a:t>;,;,;,;,;,;,;,;,;,;,;,;,;,;,;,;,;,;,;,;,;,;,;,;,;,;,;,;,;,;,;,;,;,;,;,;,;,;,;,;,;,;,;,;,;,;,;,;,;,;,;</a:t>
            </a:r>
          </a:p>
          <a:p>
            <a:pPr eaLnBrk="1" hangingPunct="1">
              <a:lnSpc>
                <a:spcPct val="80000"/>
              </a:lnSpc>
              <a:defRPr/>
            </a:pPr>
            <a:r>
              <a:rPr lang="fr-FR" sz="1400" smtClean="0"/>
              <a:t> </a:t>
            </a:r>
            <a:endParaRPr lang="fr-FR" sz="2000" smtClean="0"/>
          </a:p>
          <a:p>
            <a:pPr algn="ctr" eaLnBrk="1" hangingPunct="1">
              <a:lnSpc>
                <a:spcPct val="80000"/>
              </a:lnSpc>
              <a:defRPr/>
            </a:pPr>
            <a:r>
              <a:rPr lang="fr-FR" sz="2800" b="1" i="1" smtClean="0">
                <a:solidFill>
                  <a:srgbClr val="FFFF00"/>
                </a:solidFill>
              </a:rPr>
              <a:t>Pour l’Arabe , le Musulman, l’Algérien :</a:t>
            </a:r>
          </a:p>
          <a:p>
            <a:pPr algn="ctr" eaLnBrk="1" hangingPunct="1">
              <a:lnSpc>
                <a:spcPct val="80000"/>
              </a:lnSpc>
              <a:defRPr/>
            </a:pPr>
            <a:r>
              <a:rPr lang="fr-FR" sz="2800" b="1" i="1" smtClean="0">
                <a:solidFill>
                  <a:srgbClr val="A50021"/>
                </a:solidFill>
              </a:rPr>
              <a:t>RIEN   NE   SE   PERD</a:t>
            </a:r>
            <a:r>
              <a:rPr lang="fr-FR" sz="2800" smtClean="0"/>
              <a:t> </a:t>
            </a:r>
            <a:r>
              <a:rPr lang="fr-FR" sz="1400" smtClean="0"/>
              <a:t> ************</a:t>
            </a:r>
          </a:p>
          <a:p>
            <a:pPr eaLnBrk="1" hangingPunct="1">
              <a:lnSpc>
                <a:spcPct val="80000"/>
              </a:lnSpc>
              <a:defRPr/>
            </a:pPr>
            <a:r>
              <a:rPr lang="fr-FR" sz="1400" smtClean="0"/>
              <a:t>*</a:t>
            </a:r>
          </a:p>
          <a:p>
            <a:pPr algn="ctr" eaLnBrk="1" hangingPunct="1">
              <a:lnSpc>
                <a:spcPct val="80000"/>
              </a:lnSpc>
              <a:defRPr/>
            </a:pPr>
            <a:r>
              <a:rPr lang="fr-FR" sz="1400" smtClean="0"/>
              <a:t>       </a:t>
            </a:r>
            <a:r>
              <a:rPr lang="fr-FR" sz="2800" b="1" i="1" u="sng" smtClean="0">
                <a:solidFill>
                  <a:srgbClr val="FFFF00"/>
                </a:solidFill>
              </a:rPr>
              <a:t>R </a:t>
            </a:r>
            <a:r>
              <a:rPr lang="fr-FR" sz="2800" b="1" i="1" smtClean="0">
                <a:solidFill>
                  <a:srgbClr val="A50021"/>
                </a:solidFill>
              </a:rPr>
              <a:t>*</a:t>
            </a:r>
            <a:r>
              <a:rPr lang="fr-FR" sz="2800" b="1" i="1" u="sng" smtClean="0">
                <a:solidFill>
                  <a:srgbClr val="FFFF00"/>
                </a:solidFill>
              </a:rPr>
              <a:t>I </a:t>
            </a:r>
            <a:r>
              <a:rPr lang="fr-FR" sz="2800" b="1" i="1" smtClean="0">
                <a:solidFill>
                  <a:srgbClr val="A50021"/>
                </a:solidFill>
              </a:rPr>
              <a:t>*</a:t>
            </a:r>
            <a:r>
              <a:rPr lang="fr-FR" sz="2800" b="1" i="1" u="sng" smtClean="0">
                <a:solidFill>
                  <a:srgbClr val="FFFF00"/>
                </a:solidFill>
              </a:rPr>
              <a:t>E</a:t>
            </a:r>
            <a:r>
              <a:rPr lang="fr-FR" sz="2800" b="1" i="1" smtClean="0">
                <a:solidFill>
                  <a:srgbClr val="A50021"/>
                </a:solidFill>
              </a:rPr>
              <a:t>*</a:t>
            </a:r>
            <a:r>
              <a:rPr lang="fr-FR" sz="2800" b="1" i="1" u="sng" smtClean="0">
                <a:solidFill>
                  <a:srgbClr val="FFFF00"/>
                </a:solidFill>
              </a:rPr>
              <a:t> N ****  N E***   S’ O</a:t>
            </a:r>
            <a:r>
              <a:rPr lang="fr-FR" sz="2800" b="1" i="1" smtClean="0">
                <a:solidFill>
                  <a:srgbClr val="A50021"/>
                </a:solidFill>
              </a:rPr>
              <a:t>*</a:t>
            </a:r>
            <a:r>
              <a:rPr lang="fr-FR" sz="2800" b="1" i="1" u="sng" smtClean="0">
                <a:solidFill>
                  <a:srgbClr val="FFFF00"/>
                </a:solidFill>
              </a:rPr>
              <a:t> U </a:t>
            </a:r>
            <a:r>
              <a:rPr lang="fr-FR" sz="2800" b="1" i="1" smtClean="0">
                <a:solidFill>
                  <a:srgbClr val="A50021"/>
                </a:solidFill>
              </a:rPr>
              <a:t>*</a:t>
            </a:r>
            <a:r>
              <a:rPr lang="fr-FR" sz="2800" b="1" i="1" u="sng" smtClean="0">
                <a:solidFill>
                  <a:srgbClr val="FFFF00"/>
                </a:solidFill>
              </a:rPr>
              <a:t>B</a:t>
            </a:r>
            <a:r>
              <a:rPr lang="fr-FR" sz="2800" b="1" i="1" smtClean="0">
                <a:solidFill>
                  <a:srgbClr val="A50021"/>
                </a:solidFill>
              </a:rPr>
              <a:t>*</a:t>
            </a:r>
            <a:r>
              <a:rPr lang="fr-FR" sz="2800" b="1" i="1" u="sng" smtClean="0">
                <a:solidFill>
                  <a:srgbClr val="FFFF00"/>
                </a:solidFill>
              </a:rPr>
              <a:t> L </a:t>
            </a:r>
            <a:r>
              <a:rPr lang="fr-FR" sz="2800" b="1" i="1" smtClean="0">
                <a:solidFill>
                  <a:srgbClr val="A50021"/>
                </a:solidFill>
              </a:rPr>
              <a:t>*</a:t>
            </a:r>
            <a:r>
              <a:rPr lang="fr-FR" sz="2800" b="1" i="1" u="sng" smtClean="0">
                <a:solidFill>
                  <a:srgbClr val="FFFF00"/>
                </a:solidFill>
              </a:rPr>
              <a:t>I</a:t>
            </a:r>
            <a:r>
              <a:rPr lang="fr-FR" sz="2800" b="1" i="1" smtClean="0">
                <a:solidFill>
                  <a:srgbClr val="A50021"/>
                </a:solidFill>
              </a:rPr>
              <a:t>*</a:t>
            </a:r>
            <a:r>
              <a:rPr lang="fr-FR" sz="2800" b="1" i="1" u="sng" smtClean="0">
                <a:solidFill>
                  <a:srgbClr val="FFFF00"/>
                </a:solidFill>
              </a:rPr>
              <a:t> E</a:t>
            </a:r>
            <a:r>
              <a:rPr lang="fr-FR" sz="2800" smtClean="0"/>
              <a:t> </a:t>
            </a:r>
            <a:endParaRPr lang="fr-FR" sz="1400" smtClean="0"/>
          </a:p>
          <a:p>
            <a:pPr algn="ctr" eaLnBrk="1" hangingPunct="1">
              <a:lnSpc>
                <a:spcPct val="80000"/>
              </a:lnSpc>
              <a:defRPr/>
            </a:pPr>
            <a:r>
              <a:rPr lang="fr-FR" sz="1400" smtClean="0"/>
              <a:t>;,;,;,;,;,;,;,;,;,;,;,;,;,;,;,;,;,;,;,;,;,;,;,;,;,;,;,;,;,;,;,;,;,;,;,;,;,;,;,;,;,;,;,;,;,;,;,;,;,;,;,;,;,;,;,;,;,;,;,;,;,;,;,;,;,;,;,;,;,;,;,;,;,;,;,;,;********************************************************************************</a:t>
            </a:r>
          </a:p>
          <a:p>
            <a:pPr algn="ctr" eaLnBrk="1" hangingPunct="1">
              <a:lnSpc>
                <a:spcPct val="80000"/>
              </a:lnSpc>
              <a:defRPr/>
            </a:pPr>
            <a:r>
              <a:rPr lang="fr-FR" sz="1400" smtClean="0"/>
              <a:t>…………………... </a:t>
            </a:r>
          </a:p>
        </p:txBody>
      </p:sp>
      <p:pic>
        <p:nvPicPr>
          <p:cNvPr id="51205" name="Picture 4" descr="crimesdeguerrelesbienfaitsducolonialisme.jpg">
            <a:hlinkClick r:id="rId2" tooltip="crimesdeguerrelesbienfaitsducolonialisme.jpg"/>
          </p:cNvPr>
          <p:cNvPicPr>
            <a:picLocks noChangeAspect="1" noChangeArrowheads="1"/>
          </p:cNvPicPr>
          <p:nvPr/>
        </p:nvPicPr>
        <p:blipFill>
          <a:blip r:embed="rId3" r:link="rId4"/>
          <a:srcRect/>
          <a:stretch>
            <a:fillRect/>
          </a:stretch>
        </p:blipFill>
        <p:spPr bwMode="auto">
          <a:xfrm>
            <a:off x="0" y="0"/>
            <a:ext cx="1655763" cy="1366838"/>
          </a:xfrm>
          <a:prstGeom prst="rect">
            <a:avLst/>
          </a:prstGeom>
          <a:noFill/>
          <a:ln w="9525">
            <a:noFill/>
            <a:miter lim="800000"/>
            <a:headEnd/>
            <a:tailEnd/>
          </a:ln>
        </p:spPr>
      </p:pic>
      <p:pic>
        <p:nvPicPr>
          <p:cNvPr id="51206" name="Picture 5" descr="lescorpsdesalge9rienfusi.jpg">
            <a:hlinkClick r:id="rId5" tooltip="lescorpsdesalge9rienfusi.jpg"/>
          </p:cNvPr>
          <p:cNvPicPr>
            <a:picLocks noChangeAspect="1" noChangeArrowheads="1"/>
          </p:cNvPicPr>
          <p:nvPr/>
        </p:nvPicPr>
        <p:blipFill>
          <a:blip r:embed="rId6"/>
          <a:srcRect/>
          <a:stretch>
            <a:fillRect/>
          </a:stretch>
        </p:blipFill>
        <p:spPr bwMode="auto">
          <a:xfrm>
            <a:off x="6948488" y="0"/>
            <a:ext cx="2195512" cy="1268413"/>
          </a:xfrm>
          <a:prstGeom prst="rect">
            <a:avLst/>
          </a:prstGeom>
          <a:noFill/>
          <a:ln w="9525">
            <a:noFill/>
            <a:miter lim="800000"/>
            <a:headEnd/>
            <a:tailEnd/>
          </a:ln>
        </p:spPr>
      </p:pic>
      <p:pic>
        <p:nvPicPr>
          <p:cNvPr id="51207" name="Picture 6" descr="lescorpsdesalge9rienfusi.jpg">
            <a:hlinkClick r:id="rId5" tooltip="lescorpsdesalge9rienfusi.jpg"/>
          </p:cNvPr>
          <p:cNvPicPr>
            <a:picLocks noChangeAspect="1" noChangeArrowheads="1"/>
          </p:cNvPicPr>
          <p:nvPr/>
        </p:nvPicPr>
        <p:blipFill>
          <a:blip r:embed="rId6"/>
          <a:srcRect/>
          <a:stretch>
            <a:fillRect/>
          </a:stretch>
        </p:blipFill>
        <p:spPr bwMode="auto">
          <a:xfrm>
            <a:off x="0" y="5589588"/>
            <a:ext cx="2195513" cy="1268412"/>
          </a:xfrm>
          <a:prstGeom prst="rect">
            <a:avLst/>
          </a:prstGeom>
          <a:noFill/>
          <a:ln w="9525">
            <a:noFill/>
            <a:miter lim="800000"/>
            <a:headEnd/>
            <a:tailEnd/>
          </a:ln>
        </p:spPr>
      </p:pic>
      <p:pic>
        <p:nvPicPr>
          <p:cNvPr id="51208" name="Picture 7" descr="crimesdeguerrelesbienfaitsducolonialisme.jpg">
            <a:hlinkClick r:id="rId2" tooltip="crimesdeguerrelesbienfaitsducolonialisme.jpg"/>
          </p:cNvPr>
          <p:cNvPicPr>
            <a:picLocks noChangeAspect="1" noChangeArrowheads="1"/>
          </p:cNvPicPr>
          <p:nvPr/>
        </p:nvPicPr>
        <p:blipFill>
          <a:blip r:embed="rId3" r:link="rId4"/>
          <a:srcRect/>
          <a:stretch>
            <a:fillRect/>
          </a:stretch>
        </p:blipFill>
        <p:spPr bwMode="auto">
          <a:xfrm>
            <a:off x="7488238" y="5491163"/>
            <a:ext cx="1655762" cy="1366837"/>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6"/>
          <p:cNvSpPr>
            <a:spLocks noGrp="1"/>
          </p:cNvSpPr>
          <p:nvPr>
            <p:ph type="sldNum" sz="quarter" idx="12"/>
          </p:nvPr>
        </p:nvSpPr>
        <p:spPr/>
        <p:txBody>
          <a:bodyPr/>
          <a:lstStyle/>
          <a:p>
            <a:pPr>
              <a:defRPr/>
            </a:pPr>
            <a:fld id="{8D5304EA-9470-45FC-9C48-BC6A9B5395C3}" type="slidenum">
              <a:rPr lang="ar-DZ"/>
              <a:pPr>
                <a:defRPr/>
              </a:pPr>
              <a:t>49</a:t>
            </a:fld>
            <a:endParaRPr lang="fr-FR"/>
          </a:p>
        </p:txBody>
      </p:sp>
      <p:sp>
        <p:nvSpPr>
          <p:cNvPr id="25602" name="Rectangle 2"/>
          <p:cNvSpPr>
            <a:spLocks noGrp="1" noChangeArrowheads="1"/>
          </p:cNvSpPr>
          <p:nvPr>
            <p:ph type="title"/>
          </p:nvPr>
        </p:nvSpPr>
        <p:spPr/>
        <p:txBody>
          <a:bodyPr/>
          <a:lstStyle/>
          <a:p>
            <a:pPr algn="ctr" eaLnBrk="1" hangingPunct="1">
              <a:defRPr/>
            </a:pPr>
            <a:r>
              <a:rPr lang="fr-FR" sz="4000" b="1" i="1" smtClean="0">
                <a:latin typeface="Comic Sans MS" pitchFamily="66" charset="0"/>
              </a:rPr>
              <a:t>Le colonialisme ne comprenant pas le langage diplomatique </a:t>
            </a:r>
            <a:br>
              <a:rPr lang="fr-FR" sz="4000" b="1" i="1" smtClean="0">
                <a:latin typeface="Comic Sans MS" pitchFamily="66" charset="0"/>
              </a:rPr>
            </a:br>
            <a:r>
              <a:rPr lang="fr-FR" sz="4000" b="1" i="1" smtClean="0">
                <a:latin typeface="Comic Sans MS" pitchFamily="66" charset="0"/>
              </a:rPr>
              <a:t>s’expose à la furie d’un peuple</a:t>
            </a:r>
          </a:p>
        </p:txBody>
      </p:sp>
      <p:pic>
        <p:nvPicPr>
          <p:cNvPr id="52228" name="Picture 3" descr="moudjahidine.jpg">
            <a:hlinkClick r:id="rId2" tooltip="moudjahidine.jpg"/>
          </p:cNvPr>
          <p:cNvPicPr>
            <a:picLocks noGrp="1" noChangeAspect="1" noChangeArrowheads="1"/>
          </p:cNvPicPr>
          <p:nvPr>
            <p:ph type="body" sz="half" idx="1"/>
          </p:nvPr>
        </p:nvPicPr>
        <p:blipFill>
          <a:blip r:embed="rId3"/>
          <a:srcRect/>
          <a:stretch>
            <a:fillRect/>
          </a:stretch>
        </p:blipFill>
        <p:spPr>
          <a:xfrm>
            <a:off x="0" y="2205038"/>
            <a:ext cx="5364163" cy="4652962"/>
          </a:xfrm>
          <a:noFill/>
        </p:spPr>
      </p:pic>
      <p:sp>
        <p:nvSpPr>
          <p:cNvPr id="25619" name="Rectangle 19"/>
          <p:cNvSpPr>
            <a:spLocks noGrp="1" noChangeArrowheads="1"/>
          </p:cNvSpPr>
          <p:nvPr>
            <p:ph type="body" sz="half" idx="2"/>
          </p:nvPr>
        </p:nvSpPr>
        <p:spPr>
          <a:xfrm>
            <a:off x="5105400" y="2060575"/>
            <a:ext cx="4038600" cy="3960813"/>
          </a:xfrm>
        </p:spPr>
        <p:txBody>
          <a:bodyPr/>
          <a:lstStyle/>
          <a:p>
            <a:pPr eaLnBrk="1" hangingPunct="1">
              <a:defRPr/>
            </a:pPr>
            <a:r>
              <a:rPr lang="fr-FR" sz="2400" dirty="0" smtClean="0"/>
              <a:t>…qui procède à la :</a:t>
            </a:r>
          </a:p>
          <a:p>
            <a:pPr eaLnBrk="1" hangingPunct="1">
              <a:defRPr/>
            </a:pPr>
            <a:r>
              <a:rPr lang="fr-FR" sz="2400" dirty="0" smtClean="0"/>
              <a:t>Collecte, à travers le territoire, de tout type d’armement.</a:t>
            </a:r>
          </a:p>
          <a:p>
            <a:pPr eaLnBrk="1" hangingPunct="1">
              <a:defRPr/>
            </a:pPr>
            <a:r>
              <a:rPr lang="fr-FR" sz="2400" dirty="0" smtClean="0"/>
              <a:t>…</a:t>
            </a:r>
          </a:p>
          <a:p>
            <a:pPr eaLnBrk="1" hangingPunct="1">
              <a:defRPr/>
            </a:pPr>
            <a:r>
              <a:rPr lang="fr-FR" sz="2400" dirty="0" smtClean="0"/>
              <a:t>La fin justifie les moyens</a:t>
            </a:r>
          </a:p>
          <a:p>
            <a:pPr eaLnBrk="1" hangingPunct="1">
              <a:defRPr/>
            </a:pPr>
            <a:r>
              <a:rPr lang="fr-FR" sz="2400" dirty="0" smtClean="0"/>
              <a:t>***************************************************************</a:t>
            </a:r>
          </a:p>
        </p:txBody>
      </p:sp>
    </p:spTree>
  </p:cSld>
  <p:clrMapOvr>
    <a:masterClrMapping/>
  </p:clrMapOvr>
  <p:transition advClick="0" advTm="15000">
    <p:push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EC7A2F6D-68FE-4AB0-B73D-69B7328B6145}" type="slidenum">
              <a:rPr lang="ar-DZ"/>
              <a:pPr>
                <a:defRPr/>
              </a:pPr>
              <a:t>5</a:t>
            </a:fld>
            <a:endParaRPr lang="fr-FR"/>
          </a:p>
        </p:txBody>
      </p:sp>
      <p:sp>
        <p:nvSpPr>
          <p:cNvPr id="349186" name="Rectangle 2"/>
          <p:cNvSpPr>
            <a:spLocks noGrp="1" noChangeArrowheads="1"/>
          </p:cNvSpPr>
          <p:nvPr>
            <p:ph type="title"/>
          </p:nvPr>
        </p:nvSpPr>
        <p:spPr/>
        <p:txBody>
          <a:bodyPr/>
          <a:lstStyle/>
          <a:p>
            <a:pPr algn="ctr" eaLnBrk="1" hangingPunct="1">
              <a:defRPr/>
            </a:pPr>
            <a:r>
              <a:rPr lang="fr-FR" sz="4000" dirty="0" smtClean="0">
                <a:latin typeface="Harlow Solid Italic" pitchFamily="82" charset="0"/>
              </a:rPr>
              <a:t>Un cadeau tombé du ciel </a:t>
            </a:r>
            <a:br>
              <a:rPr lang="fr-FR" sz="4000" dirty="0" smtClean="0">
                <a:latin typeface="Harlow Solid Italic" pitchFamily="82" charset="0"/>
              </a:rPr>
            </a:br>
            <a:r>
              <a:rPr lang="fr-FR" sz="4000" dirty="0" smtClean="0">
                <a:latin typeface="Harlow Solid Italic" pitchFamily="82" charset="0"/>
              </a:rPr>
              <a:t>s’offre à l’esprit colonial ???</a:t>
            </a:r>
          </a:p>
        </p:txBody>
      </p:sp>
      <p:sp>
        <p:nvSpPr>
          <p:cNvPr id="349187" name="Rectangle 3"/>
          <p:cNvSpPr>
            <a:spLocks noGrp="1" noChangeArrowheads="1"/>
          </p:cNvSpPr>
          <p:nvPr>
            <p:ph type="body" idx="1"/>
          </p:nvPr>
        </p:nvSpPr>
        <p:spPr/>
        <p:txBody>
          <a:bodyPr/>
          <a:lstStyle/>
          <a:p>
            <a:pPr eaLnBrk="1" hangingPunct="1">
              <a:buNone/>
              <a:defRPr/>
            </a:pPr>
            <a:r>
              <a:rPr lang="fr-FR" sz="5400" dirty="0" smtClean="0">
                <a:latin typeface="Freestyle Script" pitchFamily="66" charset="0"/>
              </a:rPr>
              <a:t>qui mobilise la flotte maritime pour… transporter des milliers de colons</a:t>
            </a:r>
          </a:p>
          <a:p>
            <a:pPr eaLnBrk="1" hangingPunct="1">
              <a:buNone/>
              <a:defRPr/>
            </a:pPr>
            <a:r>
              <a:rPr lang="fr-FR" sz="5400" dirty="0" smtClean="0">
                <a:latin typeface="Freestyle Script" pitchFamily="66" charset="0"/>
              </a:rPr>
              <a:t>absolument sans tenir compte la présence des autochtones .                                C’était le 05 Juillet 1830 ! </a:t>
            </a:r>
          </a:p>
          <a:p>
            <a:pPr eaLnBrk="1" hangingPunct="1">
              <a:buNone/>
              <a:defRPr/>
            </a:pPr>
            <a:endParaRPr lang="fr-FR" dirty="0" smtClean="0"/>
          </a:p>
          <a:p>
            <a:pPr eaLnBrk="1" hangingPunct="1">
              <a:buNone/>
              <a:defRPr/>
            </a:pPr>
            <a:r>
              <a:rPr lang="fr-FR" dirty="0" smtClean="0"/>
              <a:t>*****************************</a:t>
            </a:r>
          </a:p>
          <a:p>
            <a:pPr eaLnBrk="1" hangingPunct="1">
              <a:defRPr/>
            </a:pPr>
            <a:endParaRPr lang="fr-FR" dirty="0" smtClean="0"/>
          </a:p>
        </p:txBody>
      </p:sp>
    </p:spTree>
  </p:cSld>
  <p:clrMapOvr>
    <a:masterClrMapping/>
  </p:clrMapOvr>
  <p:transition advClick="0" advTm="10000">
    <p:push dir="r"/>
    <p:sndAc>
      <p:stSnd>
        <p:snd r:embed="rId2" name="laser.wav" builtIn="1"/>
      </p:stSnd>
    </p:sndAc>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Espace réservé du numéro de diapositive 6"/>
          <p:cNvSpPr>
            <a:spLocks noGrp="1"/>
          </p:cNvSpPr>
          <p:nvPr>
            <p:ph type="sldNum" sz="quarter" idx="12"/>
          </p:nvPr>
        </p:nvSpPr>
        <p:spPr/>
        <p:txBody>
          <a:bodyPr/>
          <a:lstStyle/>
          <a:p>
            <a:pPr>
              <a:defRPr/>
            </a:pPr>
            <a:fld id="{7F398B3F-2835-4A9D-9F5D-86925A463EE5}" type="slidenum">
              <a:rPr lang="ar-DZ"/>
              <a:pPr>
                <a:defRPr/>
              </a:pPr>
              <a:t>50</a:t>
            </a:fld>
            <a:endParaRPr lang="fr-FR"/>
          </a:p>
        </p:txBody>
      </p:sp>
      <p:sp>
        <p:nvSpPr>
          <p:cNvPr id="26626" name="Rectangle 2"/>
          <p:cNvSpPr>
            <a:spLocks noGrp="1" noChangeArrowheads="1"/>
          </p:cNvSpPr>
          <p:nvPr>
            <p:ph type="title"/>
          </p:nvPr>
        </p:nvSpPr>
        <p:spPr>
          <a:xfrm>
            <a:off x="457200" y="0"/>
            <a:ext cx="8686800" cy="1676400"/>
          </a:xfrm>
        </p:spPr>
        <p:txBody>
          <a:bodyPr/>
          <a:lstStyle/>
          <a:p>
            <a:pPr algn="ctr" eaLnBrk="1" hangingPunct="1">
              <a:defRPr/>
            </a:pPr>
            <a:r>
              <a:rPr lang="fr-FR" b="1" i="1" smtClean="0">
                <a:latin typeface="Arial Black" pitchFamily="34" charset="0"/>
              </a:rPr>
              <a:t>…et…    </a:t>
            </a:r>
            <a:r>
              <a:rPr lang="fr-FR" sz="4000" b="1" i="1" smtClean="0">
                <a:latin typeface="Arial Black" pitchFamily="34" charset="0"/>
              </a:rPr>
              <a:t>allait </a:t>
            </a:r>
            <a:r>
              <a:rPr lang="fr-FR" sz="4000" b="1" i="1" smtClean="0">
                <a:solidFill>
                  <a:srgbClr val="A50021"/>
                </a:solidFill>
                <a:latin typeface="Arial Black" pitchFamily="34" charset="0"/>
              </a:rPr>
              <a:t>comprendre</a:t>
            </a:r>
            <a:r>
              <a:rPr lang="fr-FR" sz="4000" b="1" i="1" smtClean="0">
                <a:latin typeface="Arial Black" pitchFamily="34" charset="0"/>
              </a:rPr>
              <a:t> le langage qu’il </a:t>
            </a:r>
            <a:r>
              <a:rPr lang="fr-FR" sz="4000" b="1" i="1" smtClean="0">
                <a:solidFill>
                  <a:srgbClr val="A50021"/>
                </a:solidFill>
                <a:latin typeface="Arial Black" pitchFamily="34" charset="0"/>
              </a:rPr>
              <a:t>comprendra</a:t>
            </a:r>
            <a:r>
              <a:rPr lang="fr-FR" sz="4000" b="1" i="1" smtClean="0">
                <a:latin typeface="Arial Black" pitchFamily="34" charset="0"/>
              </a:rPr>
              <a:t> :</a:t>
            </a:r>
          </a:p>
        </p:txBody>
      </p:sp>
      <p:sp>
        <p:nvSpPr>
          <p:cNvPr id="26630" name="Rectangle 6"/>
          <p:cNvSpPr>
            <a:spLocks noGrp="1" noChangeArrowheads="1"/>
          </p:cNvSpPr>
          <p:nvPr>
            <p:ph type="body" sz="half" idx="1"/>
          </p:nvPr>
        </p:nvSpPr>
        <p:spPr/>
        <p:txBody>
          <a:bodyPr/>
          <a:lstStyle/>
          <a:p>
            <a:pPr eaLnBrk="1" hangingPunct="1">
              <a:lnSpc>
                <a:spcPct val="80000"/>
              </a:lnSpc>
              <a:defRPr/>
            </a:pPr>
            <a:endParaRPr lang="en-US" sz="2400" smtClean="0"/>
          </a:p>
        </p:txBody>
      </p:sp>
      <p:sp>
        <p:nvSpPr>
          <p:cNvPr id="26631" name="Rectangle 7"/>
          <p:cNvSpPr>
            <a:spLocks noGrp="1" noChangeArrowheads="1"/>
          </p:cNvSpPr>
          <p:nvPr>
            <p:ph type="body" sz="half" idx="2"/>
          </p:nvPr>
        </p:nvSpPr>
        <p:spPr/>
        <p:txBody>
          <a:bodyPr/>
          <a:lstStyle/>
          <a:p>
            <a:pPr eaLnBrk="1" hangingPunct="1">
              <a:lnSpc>
                <a:spcPct val="80000"/>
              </a:lnSpc>
              <a:buFontTx/>
              <a:buNone/>
              <a:defRPr/>
            </a:pPr>
            <a:r>
              <a:rPr lang="fr-FR" sz="2000" b="1" smtClean="0"/>
              <a:t>La seule arme du patriote   :</a:t>
            </a:r>
          </a:p>
          <a:p>
            <a:pPr eaLnBrk="1" hangingPunct="1">
              <a:lnSpc>
                <a:spcPct val="80000"/>
              </a:lnSpc>
              <a:buFontTx/>
              <a:buNone/>
              <a:defRPr/>
            </a:pPr>
            <a:r>
              <a:rPr lang="fr-FR" sz="2000" b="1" smtClean="0"/>
              <a:t>  =&gt; Le courage ,</a:t>
            </a:r>
          </a:p>
          <a:p>
            <a:pPr eaLnBrk="1" hangingPunct="1">
              <a:lnSpc>
                <a:spcPct val="80000"/>
              </a:lnSpc>
              <a:buFontTx/>
              <a:buNone/>
              <a:defRPr/>
            </a:pPr>
            <a:r>
              <a:rPr lang="fr-FR" sz="2000" b="1" smtClean="0"/>
              <a:t>  =&gt; la foi , </a:t>
            </a:r>
          </a:p>
          <a:p>
            <a:pPr eaLnBrk="1" hangingPunct="1">
              <a:lnSpc>
                <a:spcPct val="80000"/>
              </a:lnSpc>
              <a:buFontTx/>
              <a:buNone/>
              <a:defRPr/>
            </a:pPr>
            <a:r>
              <a:rPr lang="fr-FR" sz="2000" b="1" smtClean="0"/>
              <a:t>  =&gt; la noblesse de sa         cause.</a:t>
            </a:r>
          </a:p>
          <a:p>
            <a:pPr eaLnBrk="1" hangingPunct="1">
              <a:lnSpc>
                <a:spcPct val="80000"/>
              </a:lnSpc>
              <a:buFontTx/>
              <a:buNone/>
              <a:defRPr/>
            </a:pPr>
            <a:r>
              <a:rPr lang="fr-FR" sz="2000" b="1" smtClean="0"/>
              <a:t>*******************</a:t>
            </a:r>
          </a:p>
          <a:p>
            <a:pPr eaLnBrk="1" hangingPunct="1">
              <a:lnSpc>
                <a:spcPct val="80000"/>
              </a:lnSpc>
              <a:buFontTx/>
              <a:buNone/>
              <a:defRPr/>
            </a:pPr>
            <a:r>
              <a:rPr lang="fr-FR" sz="2000" b="1" smtClean="0"/>
              <a:t>Le sacrifice de soi , plutôt que de continuer à subir</a:t>
            </a:r>
            <a:r>
              <a:rPr lang="fr-FR" sz="1400" smtClean="0"/>
              <a:t> </a:t>
            </a:r>
          </a:p>
          <a:p>
            <a:pPr eaLnBrk="1" hangingPunct="1">
              <a:lnSpc>
                <a:spcPct val="80000"/>
              </a:lnSpc>
              <a:buFontTx/>
              <a:buNone/>
              <a:defRPr/>
            </a:pPr>
            <a:endParaRPr lang="fr-FR" sz="1400" smtClean="0"/>
          </a:p>
          <a:p>
            <a:pPr eaLnBrk="1" hangingPunct="1">
              <a:lnSpc>
                <a:spcPct val="80000"/>
              </a:lnSpc>
              <a:buFontTx/>
              <a:buNone/>
              <a:defRPr/>
            </a:pPr>
            <a:r>
              <a:rPr lang="fr-FR" sz="1400" smtClean="0"/>
              <a:t>;,;,;,;,;,;,;,;,;,;,;,;,;,;,;,;,;,;,;,;,;,;,;,;,;,;,;,;,;,;,;,;,;,;,;,;,;,;,;,;,;,;,;,;,;,;,;,;,;,;,;,;,;,;,</a:t>
            </a:r>
          </a:p>
          <a:p>
            <a:pPr eaLnBrk="1" hangingPunct="1">
              <a:lnSpc>
                <a:spcPct val="80000"/>
              </a:lnSpc>
              <a:buFontTx/>
              <a:buNone/>
              <a:defRPr/>
            </a:pPr>
            <a:r>
              <a:rPr lang="fr-FR" sz="1400" smtClean="0"/>
              <a:t>…………………………………………………………..</a:t>
            </a:r>
          </a:p>
        </p:txBody>
      </p:sp>
      <p:sp>
        <p:nvSpPr>
          <p:cNvPr id="53254" name="Rectangle 5">
            <a:hlinkClick r:id="rId2" tooltip="congrsoumam.jpg"/>
          </p:cNvPr>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FR"/>
          </a:p>
        </p:txBody>
      </p:sp>
      <p:pic>
        <p:nvPicPr>
          <p:cNvPr id="53255" name="Picture 4" descr="congrsoumam.jpg">
            <a:hlinkClick r:id="rId2" tooltip="congrsoumam.jpg"/>
          </p:cNvPr>
          <p:cNvPicPr>
            <a:picLocks noChangeAspect="1" noChangeArrowheads="1"/>
          </p:cNvPicPr>
          <p:nvPr/>
        </p:nvPicPr>
        <p:blipFill>
          <a:blip r:embed="rId3" r:link="rId4"/>
          <a:srcRect/>
          <a:stretch>
            <a:fillRect/>
          </a:stretch>
        </p:blipFill>
        <p:spPr bwMode="auto">
          <a:xfrm>
            <a:off x="0" y="1773238"/>
            <a:ext cx="4500563" cy="5084762"/>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800" fill="hold">
                                          <p:stCondLst>
                                            <p:cond delay="0"/>
                                          </p:stCondLst>
                                        </p:cTn>
                                        <p:tgtEl>
                                          <p:spTgt spid="26626"/>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2662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nodePh="1">
                                  <p:stCondLst>
                                    <p:cond delay="0"/>
                                  </p:stCondLst>
                                  <p:endCondLst>
                                    <p:cond evt="begin" delay="0">
                                      <p:tn val="11"/>
                                    </p:cond>
                                  </p:endCondLst>
                                  <p:iterate type="lt">
                                    <p:tmPct val="10000"/>
                                  </p:iterate>
                                  <p:childTnLst>
                                    <p:set>
                                      <p:cBhvr>
                                        <p:cTn id="12" dur="1" fill="hold">
                                          <p:stCondLst>
                                            <p:cond delay="0"/>
                                          </p:stCondLst>
                                        </p:cTn>
                                        <p:tgtEl>
                                          <p:spTgt spid="26630">
                                            <p:txEl>
                                              <p:pRg st="0" end="0"/>
                                            </p:txEl>
                                          </p:spTgt>
                                        </p:tgtEl>
                                        <p:attrNameLst>
                                          <p:attrName>style.visibility</p:attrName>
                                        </p:attrNameLst>
                                      </p:cBhvr>
                                      <p:to>
                                        <p:strVal val="visible"/>
                                      </p:to>
                                    </p:set>
                                    <p:animEffect transition="in" filter="fade">
                                      <p:cBhvr>
                                        <p:cTn id="13" dur="1000"/>
                                        <p:tgtEl>
                                          <p:spTgt spid="26630">
                                            <p:txEl>
                                              <p:pRg st="0" end="0"/>
                                            </p:txEl>
                                          </p:spTgt>
                                        </p:tgtEl>
                                      </p:cBhvr>
                                    </p:animEffect>
                                    <p:anim calcmode="lin" valueType="num">
                                      <p:cBhvr>
                                        <p:cTn id="14" dur="1000" fill="hold"/>
                                        <p:tgtEl>
                                          <p:spTgt spid="26630">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2663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0" presetClass="entr" presetSubtype="0" fill="hold" grpId="0" nodeType="clickEffect">
                                  <p:stCondLst>
                                    <p:cond delay="0"/>
                                  </p:stCondLst>
                                  <p:iterate type="lt">
                                    <p:tmPct val="10000"/>
                                  </p:iterate>
                                  <p:childTnLst>
                                    <p:set>
                                      <p:cBhvr>
                                        <p:cTn id="19" dur="1" fill="hold">
                                          <p:stCondLst>
                                            <p:cond delay="0"/>
                                          </p:stCondLst>
                                        </p:cTn>
                                        <p:tgtEl>
                                          <p:spTgt spid="26631">
                                            <p:txEl>
                                              <p:pRg st="0" end="0"/>
                                            </p:txEl>
                                          </p:spTgt>
                                        </p:tgtEl>
                                        <p:attrNameLst>
                                          <p:attrName>style.visibility</p:attrName>
                                        </p:attrNameLst>
                                      </p:cBhvr>
                                      <p:to>
                                        <p:strVal val="visible"/>
                                      </p:to>
                                    </p:set>
                                    <p:animEffect transition="in" filter="fade">
                                      <p:cBhvr>
                                        <p:cTn id="20" dur="1000"/>
                                        <p:tgtEl>
                                          <p:spTgt spid="26631">
                                            <p:txEl>
                                              <p:pRg st="0" end="0"/>
                                            </p:txEl>
                                          </p:spTgt>
                                        </p:tgtEl>
                                      </p:cBhvr>
                                    </p:animEffect>
                                    <p:anim calcmode="lin" valueType="num">
                                      <p:cBhvr>
                                        <p:cTn id="21" dur="1000" fill="hold"/>
                                        <p:tgtEl>
                                          <p:spTgt spid="26631">
                                            <p:txEl>
                                              <p:pRg st="0" end="0"/>
                                            </p:txEl>
                                          </p:spTgt>
                                        </p:tgtEl>
                                        <p:attrNameLst>
                                          <p:attrName>ppt_x</p:attrName>
                                        </p:attrNameLst>
                                      </p:cBhvr>
                                      <p:tavLst>
                                        <p:tav tm="0">
                                          <p:val>
                                            <p:strVal val="#ppt_x-.1"/>
                                          </p:val>
                                        </p:tav>
                                        <p:tav tm="100000">
                                          <p:val>
                                            <p:strVal val="#ppt_x"/>
                                          </p:val>
                                        </p:tav>
                                      </p:tavLst>
                                    </p:anim>
                                    <p:anim calcmode="lin" valueType="num">
                                      <p:cBhvr>
                                        <p:cTn id="22" dur="1000" fill="hold"/>
                                        <p:tgtEl>
                                          <p:spTgt spid="266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0" presetClass="entr" presetSubtype="0" fill="hold" grpId="0" nodeType="clickEffect">
                                  <p:stCondLst>
                                    <p:cond delay="0"/>
                                  </p:stCondLst>
                                  <p:iterate type="lt">
                                    <p:tmPct val="10000"/>
                                  </p:iterate>
                                  <p:childTnLst>
                                    <p:set>
                                      <p:cBhvr>
                                        <p:cTn id="26" dur="1" fill="hold">
                                          <p:stCondLst>
                                            <p:cond delay="0"/>
                                          </p:stCondLst>
                                        </p:cTn>
                                        <p:tgtEl>
                                          <p:spTgt spid="26631">
                                            <p:txEl>
                                              <p:pRg st="1" end="1"/>
                                            </p:txEl>
                                          </p:spTgt>
                                        </p:tgtEl>
                                        <p:attrNameLst>
                                          <p:attrName>style.visibility</p:attrName>
                                        </p:attrNameLst>
                                      </p:cBhvr>
                                      <p:to>
                                        <p:strVal val="visible"/>
                                      </p:to>
                                    </p:set>
                                    <p:animEffect transition="in" filter="fade">
                                      <p:cBhvr>
                                        <p:cTn id="27" dur="1000"/>
                                        <p:tgtEl>
                                          <p:spTgt spid="26631">
                                            <p:txEl>
                                              <p:pRg st="1" end="1"/>
                                            </p:txEl>
                                          </p:spTgt>
                                        </p:tgtEl>
                                      </p:cBhvr>
                                    </p:animEffect>
                                    <p:anim calcmode="lin" valueType="num">
                                      <p:cBhvr>
                                        <p:cTn id="28" dur="1000" fill="hold"/>
                                        <p:tgtEl>
                                          <p:spTgt spid="26631">
                                            <p:txEl>
                                              <p:pRg st="1" end="1"/>
                                            </p:txEl>
                                          </p:spTgt>
                                        </p:tgtEl>
                                        <p:attrNameLst>
                                          <p:attrName>ppt_x</p:attrName>
                                        </p:attrNameLst>
                                      </p:cBhvr>
                                      <p:tavLst>
                                        <p:tav tm="0">
                                          <p:val>
                                            <p:strVal val="#ppt_x-.1"/>
                                          </p:val>
                                        </p:tav>
                                        <p:tav tm="100000">
                                          <p:val>
                                            <p:strVal val="#ppt_x"/>
                                          </p:val>
                                        </p:tav>
                                      </p:tavLst>
                                    </p:anim>
                                    <p:anim calcmode="lin" valueType="num">
                                      <p:cBhvr>
                                        <p:cTn id="29" dur="1000" fill="hold"/>
                                        <p:tgtEl>
                                          <p:spTgt spid="266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0" presetClass="entr" presetSubtype="0" fill="hold" grpId="0" nodeType="clickEffect">
                                  <p:stCondLst>
                                    <p:cond delay="0"/>
                                  </p:stCondLst>
                                  <p:iterate type="lt">
                                    <p:tmPct val="10000"/>
                                  </p:iterate>
                                  <p:childTnLst>
                                    <p:set>
                                      <p:cBhvr>
                                        <p:cTn id="33" dur="1" fill="hold">
                                          <p:stCondLst>
                                            <p:cond delay="0"/>
                                          </p:stCondLst>
                                        </p:cTn>
                                        <p:tgtEl>
                                          <p:spTgt spid="26631">
                                            <p:txEl>
                                              <p:pRg st="2" end="2"/>
                                            </p:txEl>
                                          </p:spTgt>
                                        </p:tgtEl>
                                        <p:attrNameLst>
                                          <p:attrName>style.visibility</p:attrName>
                                        </p:attrNameLst>
                                      </p:cBhvr>
                                      <p:to>
                                        <p:strVal val="visible"/>
                                      </p:to>
                                    </p:set>
                                    <p:animEffect transition="in" filter="fade">
                                      <p:cBhvr>
                                        <p:cTn id="34" dur="1000"/>
                                        <p:tgtEl>
                                          <p:spTgt spid="26631">
                                            <p:txEl>
                                              <p:pRg st="2" end="2"/>
                                            </p:txEl>
                                          </p:spTgt>
                                        </p:tgtEl>
                                      </p:cBhvr>
                                    </p:animEffect>
                                    <p:anim calcmode="lin" valueType="num">
                                      <p:cBhvr>
                                        <p:cTn id="35" dur="1000" fill="hold"/>
                                        <p:tgtEl>
                                          <p:spTgt spid="26631">
                                            <p:txEl>
                                              <p:pRg st="2" end="2"/>
                                            </p:txEl>
                                          </p:spTgt>
                                        </p:tgtEl>
                                        <p:attrNameLst>
                                          <p:attrName>ppt_x</p:attrName>
                                        </p:attrNameLst>
                                      </p:cBhvr>
                                      <p:tavLst>
                                        <p:tav tm="0">
                                          <p:val>
                                            <p:strVal val="#ppt_x-.1"/>
                                          </p:val>
                                        </p:tav>
                                        <p:tav tm="100000">
                                          <p:val>
                                            <p:strVal val="#ppt_x"/>
                                          </p:val>
                                        </p:tav>
                                      </p:tavLst>
                                    </p:anim>
                                    <p:anim calcmode="lin" valueType="num">
                                      <p:cBhvr>
                                        <p:cTn id="36" dur="1000" fill="hold"/>
                                        <p:tgtEl>
                                          <p:spTgt spid="266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0" presetClass="entr" presetSubtype="0" fill="hold" grpId="0" nodeType="clickEffect">
                                  <p:stCondLst>
                                    <p:cond delay="0"/>
                                  </p:stCondLst>
                                  <p:iterate type="lt">
                                    <p:tmPct val="10000"/>
                                  </p:iterate>
                                  <p:childTnLst>
                                    <p:set>
                                      <p:cBhvr>
                                        <p:cTn id="40" dur="1" fill="hold">
                                          <p:stCondLst>
                                            <p:cond delay="0"/>
                                          </p:stCondLst>
                                        </p:cTn>
                                        <p:tgtEl>
                                          <p:spTgt spid="26631">
                                            <p:txEl>
                                              <p:pRg st="3" end="3"/>
                                            </p:txEl>
                                          </p:spTgt>
                                        </p:tgtEl>
                                        <p:attrNameLst>
                                          <p:attrName>style.visibility</p:attrName>
                                        </p:attrNameLst>
                                      </p:cBhvr>
                                      <p:to>
                                        <p:strVal val="visible"/>
                                      </p:to>
                                    </p:set>
                                    <p:animEffect transition="in" filter="fade">
                                      <p:cBhvr>
                                        <p:cTn id="41" dur="1000"/>
                                        <p:tgtEl>
                                          <p:spTgt spid="26631">
                                            <p:txEl>
                                              <p:pRg st="3" end="3"/>
                                            </p:txEl>
                                          </p:spTgt>
                                        </p:tgtEl>
                                      </p:cBhvr>
                                    </p:animEffect>
                                    <p:anim calcmode="lin" valueType="num">
                                      <p:cBhvr>
                                        <p:cTn id="42" dur="1000" fill="hold"/>
                                        <p:tgtEl>
                                          <p:spTgt spid="26631">
                                            <p:txEl>
                                              <p:pRg st="3" end="3"/>
                                            </p:txEl>
                                          </p:spTgt>
                                        </p:tgtEl>
                                        <p:attrNameLst>
                                          <p:attrName>ppt_x</p:attrName>
                                        </p:attrNameLst>
                                      </p:cBhvr>
                                      <p:tavLst>
                                        <p:tav tm="0">
                                          <p:val>
                                            <p:strVal val="#ppt_x-.1"/>
                                          </p:val>
                                        </p:tav>
                                        <p:tav tm="100000">
                                          <p:val>
                                            <p:strVal val="#ppt_x"/>
                                          </p:val>
                                        </p:tav>
                                      </p:tavLst>
                                    </p:anim>
                                    <p:anim calcmode="lin" valueType="num">
                                      <p:cBhvr>
                                        <p:cTn id="43" dur="1000" fill="hold"/>
                                        <p:tgtEl>
                                          <p:spTgt spid="266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0" presetClass="entr" presetSubtype="0" fill="hold" grpId="0" nodeType="clickEffect">
                                  <p:stCondLst>
                                    <p:cond delay="0"/>
                                  </p:stCondLst>
                                  <p:iterate type="lt">
                                    <p:tmPct val="10000"/>
                                  </p:iterate>
                                  <p:childTnLst>
                                    <p:set>
                                      <p:cBhvr>
                                        <p:cTn id="47" dur="1" fill="hold">
                                          <p:stCondLst>
                                            <p:cond delay="0"/>
                                          </p:stCondLst>
                                        </p:cTn>
                                        <p:tgtEl>
                                          <p:spTgt spid="26631">
                                            <p:txEl>
                                              <p:pRg st="4" end="4"/>
                                            </p:txEl>
                                          </p:spTgt>
                                        </p:tgtEl>
                                        <p:attrNameLst>
                                          <p:attrName>style.visibility</p:attrName>
                                        </p:attrNameLst>
                                      </p:cBhvr>
                                      <p:to>
                                        <p:strVal val="visible"/>
                                      </p:to>
                                    </p:set>
                                    <p:animEffect transition="in" filter="fade">
                                      <p:cBhvr>
                                        <p:cTn id="48" dur="1000"/>
                                        <p:tgtEl>
                                          <p:spTgt spid="26631">
                                            <p:txEl>
                                              <p:pRg st="4" end="4"/>
                                            </p:txEl>
                                          </p:spTgt>
                                        </p:tgtEl>
                                      </p:cBhvr>
                                    </p:animEffect>
                                    <p:anim calcmode="lin" valueType="num">
                                      <p:cBhvr>
                                        <p:cTn id="49" dur="1000" fill="hold"/>
                                        <p:tgtEl>
                                          <p:spTgt spid="26631">
                                            <p:txEl>
                                              <p:pRg st="4" end="4"/>
                                            </p:txEl>
                                          </p:spTgt>
                                        </p:tgtEl>
                                        <p:attrNameLst>
                                          <p:attrName>ppt_x</p:attrName>
                                        </p:attrNameLst>
                                      </p:cBhvr>
                                      <p:tavLst>
                                        <p:tav tm="0">
                                          <p:val>
                                            <p:strVal val="#ppt_x-.1"/>
                                          </p:val>
                                        </p:tav>
                                        <p:tav tm="100000">
                                          <p:val>
                                            <p:strVal val="#ppt_x"/>
                                          </p:val>
                                        </p:tav>
                                      </p:tavLst>
                                    </p:anim>
                                    <p:anim calcmode="lin" valueType="num">
                                      <p:cBhvr>
                                        <p:cTn id="50" dur="1000" fill="hold"/>
                                        <p:tgtEl>
                                          <p:spTgt spid="266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0" presetClass="entr" presetSubtype="0" fill="hold" grpId="0" nodeType="clickEffect">
                                  <p:stCondLst>
                                    <p:cond delay="0"/>
                                  </p:stCondLst>
                                  <p:iterate type="lt">
                                    <p:tmPct val="10000"/>
                                  </p:iterate>
                                  <p:childTnLst>
                                    <p:set>
                                      <p:cBhvr>
                                        <p:cTn id="54" dur="1" fill="hold">
                                          <p:stCondLst>
                                            <p:cond delay="0"/>
                                          </p:stCondLst>
                                        </p:cTn>
                                        <p:tgtEl>
                                          <p:spTgt spid="26631">
                                            <p:txEl>
                                              <p:pRg st="5" end="5"/>
                                            </p:txEl>
                                          </p:spTgt>
                                        </p:tgtEl>
                                        <p:attrNameLst>
                                          <p:attrName>style.visibility</p:attrName>
                                        </p:attrNameLst>
                                      </p:cBhvr>
                                      <p:to>
                                        <p:strVal val="visible"/>
                                      </p:to>
                                    </p:set>
                                    <p:animEffect transition="in" filter="fade">
                                      <p:cBhvr>
                                        <p:cTn id="55" dur="1000"/>
                                        <p:tgtEl>
                                          <p:spTgt spid="26631">
                                            <p:txEl>
                                              <p:pRg st="5" end="5"/>
                                            </p:txEl>
                                          </p:spTgt>
                                        </p:tgtEl>
                                      </p:cBhvr>
                                    </p:animEffect>
                                    <p:anim calcmode="lin" valueType="num">
                                      <p:cBhvr>
                                        <p:cTn id="56" dur="1000" fill="hold"/>
                                        <p:tgtEl>
                                          <p:spTgt spid="26631">
                                            <p:txEl>
                                              <p:pRg st="5" end="5"/>
                                            </p:txEl>
                                          </p:spTgt>
                                        </p:tgtEl>
                                        <p:attrNameLst>
                                          <p:attrName>ppt_x</p:attrName>
                                        </p:attrNameLst>
                                      </p:cBhvr>
                                      <p:tavLst>
                                        <p:tav tm="0">
                                          <p:val>
                                            <p:strVal val="#ppt_x-.1"/>
                                          </p:val>
                                        </p:tav>
                                        <p:tav tm="100000">
                                          <p:val>
                                            <p:strVal val="#ppt_x"/>
                                          </p:val>
                                        </p:tav>
                                      </p:tavLst>
                                    </p:anim>
                                    <p:anim calcmode="lin" valueType="num">
                                      <p:cBhvr>
                                        <p:cTn id="57" dur="1000" fill="hold"/>
                                        <p:tgtEl>
                                          <p:spTgt spid="266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0" presetClass="entr" presetSubtype="0" fill="hold" grpId="0" nodeType="clickEffect">
                                  <p:stCondLst>
                                    <p:cond delay="0"/>
                                  </p:stCondLst>
                                  <p:iterate type="lt">
                                    <p:tmPct val="10000"/>
                                  </p:iterate>
                                  <p:childTnLst>
                                    <p:set>
                                      <p:cBhvr>
                                        <p:cTn id="61" dur="1" fill="hold">
                                          <p:stCondLst>
                                            <p:cond delay="0"/>
                                          </p:stCondLst>
                                        </p:cTn>
                                        <p:tgtEl>
                                          <p:spTgt spid="26631">
                                            <p:txEl>
                                              <p:pRg st="7" end="7"/>
                                            </p:txEl>
                                          </p:spTgt>
                                        </p:tgtEl>
                                        <p:attrNameLst>
                                          <p:attrName>style.visibility</p:attrName>
                                        </p:attrNameLst>
                                      </p:cBhvr>
                                      <p:to>
                                        <p:strVal val="visible"/>
                                      </p:to>
                                    </p:set>
                                    <p:animEffect transition="in" filter="fade">
                                      <p:cBhvr>
                                        <p:cTn id="62" dur="1000"/>
                                        <p:tgtEl>
                                          <p:spTgt spid="26631">
                                            <p:txEl>
                                              <p:pRg st="7" end="7"/>
                                            </p:txEl>
                                          </p:spTgt>
                                        </p:tgtEl>
                                      </p:cBhvr>
                                    </p:animEffect>
                                    <p:anim calcmode="lin" valueType="num">
                                      <p:cBhvr>
                                        <p:cTn id="63" dur="1000" fill="hold"/>
                                        <p:tgtEl>
                                          <p:spTgt spid="26631">
                                            <p:txEl>
                                              <p:pRg st="7" end="7"/>
                                            </p:txEl>
                                          </p:spTgt>
                                        </p:tgtEl>
                                        <p:attrNameLst>
                                          <p:attrName>ppt_x</p:attrName>
                                        </p:attrNameLst>
                                      </p:cBhvr>
                                      <p:tavLst>
                                        <p:tav tm="0">
                                          <p:val>
                                            <p:strVal val="#ppt_x-.1"/>
                                          </p:val>
                                        </p:tav>
                                        <p:tav tm="100000">
                                          <p:val>
                                            <p:strVal val="#ppt_x"/>
                                          </p:val>
                                        </p:tav>
                                      </p:tavLst>
                                    </p:anim>
                                    <p:anim calcmode="lin" valueType="num">
                                      <p:cBhvr>
                                        <p:cTn id="64" dur="1000" fill="hold"/>
                                        <p:tgtEl>
                                          <p:spTgt spid="2663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0" presetClass="entr" presetSubtype="0" fill="hold" grpId="0" nodeType="clickEffect">
                                  <p:stCondLst>
                                    <p:cond delay="0"/>
                                  </p:stCondLst>
                                  <p:iterate type="lt">
                                    <p:tmPct val="10000"/>
                                  </p:iterate>
                                  <p:childTnLst>
                                    <p:set>
                                      <p:cBhvr>
                                        <p:cTn id="68" dur="1" fill="hold">
                                          <p:stCondLst>
                                            <p:cond delay="0"/>
                                          </p:stCondLst>
                                        </p:cTn>
                                        <p:tgtEl>
                                          <p:spTgt spid="26631">
                                            <p:txEl>
                                              <p:pRg st="8" end="8"/>
                                            </p:txEl>
                                          </p:spTgt>
                                        </p:tgtEl>
                                        <p:attrNameLst>
                                          <p:attrName>style.visibility</p:attrName>
                                        </p:attrNameLst>
                                      </p:cBhvr>
                                      <p:to>
                                        <p:strVal val="visible"/>
                                      </p:to>
                                    </p:set>
                                    <p:animEffect transition="in" filter="fade">
                                      <p:cBhvr>
                                        <p:cTn id="69" dur="1000"/>
                                        <p:tgtEl>
                                          <p:spTgt spid="26631">
                                            <p:txEl>
                                              <p:pRg st="8" end="8"/>
                                            </p:txEl>
                                          </p:spTgt>
                                        </p:tgtEl>
                                      </p:cBhvr>
                                    </p:animEffect>
                                    <p:anim calcmode="lin" valueType="num">
                                      <p:cBhvr>
                                        <p:cTn id="70" dur="1000" fill="hold"/>
                                        <p:tgtEl>
                                          <p:spTgt spid="26631">
                                            <p:txEl>
                                              <p:pRg st="8" end="8"/>
                                            </p:txEl>
                                          </p:spTgt>
                                        </p:tgtEl>
                                        <p:attrNameLst>
                                          <p:attrName>ppt_x</p:attrName>
                                        </p:attrNameLst>
                                      </p:cBhvr>
                                      <p:tavLst>
                                        <p:tav tm="0">
                                          <p:val>
                                            <p:strVal val="#ppt_x-.1"/>
                                          </p:val>
                                        </p:tav>
                                        <p:tav tm="100000">
                                          <p:val>
                                            <p:strVal val="#ppt_x"/>
                                          </p:val>
                                        </p:tav>
                                      </p:tavLst>
                                    </p:anim>
                                    <p:anim calcmode="lin" valueType="num">
                                      <p:cBhvr>
                                        <p:cTn id="71" dur="1000" fill="hold"/>
                                        <p:tgtEl>
                                          <p:spTgt spid="2663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30" grpId="0" build="p"/>
      <p:bldP spid="26631"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61709A28-6403-4ACF-979E-BCCDEA807FF6}" type="slidenum">
              <a:rPr lang="ar-DZ"/>
              <a:pPr>
                <a:defRPr/>
              </a:pPr>
              <a:t>51</a:t>
            </a:fld>
            <a:endParaRPr lang="fr-FR"/>
          </a:p>
        </p:txBody>
      </p:sp>
      <p:sp>
        <p:nvSpPr>
          <p:cNvPr id="112642" name="Rectangle 2"/>
          <p:cNvSpPr>
            <a:spLocks noGrp="1" noChangeArrowheads="1"/>
          </p:cNvSpPr>
          <p:nvPr>
            <p:ph type="title"/>
          </p:nvPr>
        </p:nvSpPr>
        <p:spPr/>
        <p:txBody>
          <a:bodyPr/>
          <a:lstStyle/>
          <a:p>
            <a:pPr eaLnBrk="1" hangingPunct="1">
              <a:defRPr/>
            </a:pPr>
            <a:r>
              <a:rPr lang="fr-FR" sz="3200" b="1" i="1" smtClean="0">
                <a:latin typeface="Comic Sans MS" pitchFamily="66" charset="0"/>
              </a:rPr>
              <a:t>Acte de naissance de la lutte armée</a:t>
            </a:r>
            <a:br>
              <a:rPr lang="fr-FR" sz="3200" b="1" i="1" smtClean="0">
                <a:latin typeface="Comic Sans MS" pitchFamily="66" charset="0"/>
              </a:rPr>
            </a:br>
            <a:r>
              <a:rPr lang="fr-FR" sz="3200" b="1" i="1" smtClean="0">
                <a:latin typeface="Comic Sans MS" pitchFamily="66" charset="0"/>
              </a:rPr>
              <a:t>N</a:t>
            </a:r>
            <a:r>
              <a:rPr lang="fr-FR" sz="4000" b="1" i="1" smtClean="0">
                <a:latin typeface="Comic Sans MS" pitchFamily="66" charset="0"/>
              </a:rPr>
              <a:t>om :  La révolution Algérienne</a:t>
            </a:r>
          </a:p>
        </p:txBody>
      </p:sp>
      <p:sp>
        <p:nvSpPr>
          <p:cNvPr id="112643" name="Rectangle 3"/>
          <p:cNvSpPr>
            <a:spLocks noGrp="1" noChangeArrowheads="1"/>
          </p:cNvSpPr>
          <p:nvPr>
            <p:ph type="body" idx="1"/>
          </p:nvPr>
        </p:nvSpPr>
        <p:spPr>
          <a:xfrm>
            <a:off x="457200" y="2349500"/>
            <a:ext cx="8229600" cy="3670300"/>
          </a:xfrm>
        </p:spPr>
        <p:txBody>
          <a:bodyPr/>
          <a:lstStyle/>
          <a:p>
            <a:pPr algn="ctr" eaLnBrk="1" hangingPunct="1">
              <a:lnSpc>
                <a:spcPct val="80000"/>
              </a:lnSpc>
              <a:defRPr/>
            </a:pPr>
            <a:endParaRPr lang="fr-FR" sz="1600" smtClean="0"/>
          </a:p>
          <a:p>
            <a:pPr eaLnBrk="1" hangingPunct="1">
              <a:lnSpc>
                <a:spcPct val="80000"/>
              </a:lnSpc>
              <a:defRPr/>
            </a:pPr>
            <a:r>
              <a:rPr lang="fr-FR" sz="2400" b="1" i="1" smtClean="0">
                <a:solidFill>
                  <a:schemeClr val="accent2"/>
                </a:solidFill>
              </a:rPr>
              <a:t>Objectif</a:t>
            </a:r>
            <a:r>
              <a:rPr lang="fr-FR" sz="2400" b="1" i="1" smtClean="0"/>
              <a:t> : </a:t>
            </a:r>
            <a:r>
              <a:rPr lang="fr-FR" sz="2400" b="1" i="1" smtClean="0">
                <a:solidFill>
                  <a:srgbClr val="FFFF00"/>
                </a:solidFill>
              </a:rPr>
              <a:t>PAR </a:t>
            </a:r>
            <a:r>
              <a:rPr lang="fr-FR" sz="2400" b="1" i="1" smtClean="0"/>
              <a:t> le peuple et </a:t>
            </a:r>
            <a:r>
              <a:rPr lang="fr-FR" sz="2400" b="1" i="1" smtClean="0">
                <a:solidFill>
                  <a:schemeClr val="hlink"/>
                </a:solidFill>
              </a:rPr>
              <a:t>POUR</a:t>
            </a:r>
            <a:r>
              <a:rPr lang="fr-FR" sz="2400" b="1" i="1" smtClean="0"/>
              <a:t> le peuple</a:t>
            </a:r>
          </a:p>
          <a:p>
            <a:pPr eaLnBrk="1" hangingPunct="1">
              <a:lnSpc>
                <a:spcPct val="80000"/>
              </a:lnSpc>
              <a:defRPr/>
            </a:pPr>
            <a:r>
              <a:rPr lang="fr-FR" sz="2400" b="1" i="1" smtClean="0"/>
              <a:t>Date     : Le 1°Novembre 1954 à minuit</a:t>
            </a:r>
          </a:p>
          <a:p>
            <a:pPr eaLnBrk="1" hangingPunct="1">
              <a:lnSpc>
                <a:spcPct val="80000"/>
              </a:lnSpc>
              <a:defRPr/>
            </a:pPr>
            <a:r>
              <a:rPr lang="fr-FR" sz="2400" b="1" i="1" smtClean="0">
                <a:solidFill>
                  <a:srgbClr val="CC3300"/>
                </a:solidFill>
              </a:rPr>
              <a:t>Lieu      : ALGERIE</a:t>
            </a:r>
          </a:p>
          <a:p>
            <a:pPr eaLnBrk="1" hangingPunct="1">
              <a:lnSpc>
                <a:spcPct val="80000"/>
              </a:lnSpc>
              <a:defRPr/>
            </a:pPr>
            <a:r>
              <a:rPr lang="fr-FR" sz="2400" b="1" i="1" smtClean="0">
                <a:solidFill>
                  <a:schemeClr val="accent2"/>
                </a:solidFill>
              </a:rPr>
              <a:t>Célébrée par  :</a:t>
            </a:r>
          </a:p>
          <a:p>
            <a:pPr algn="ctr" eaLnBrk="1" hangingPunct="1">
              <a:lnSpc>
                <a:spcPct val="80000"/>
              </a:lnSpc>
              <a:defRPr/>
            </a:pPr>
            <a:r>
              <a:rPr lang="fr-FR" sz="2400" b="1" i="1" smtClean="0"/>
              <a:t>30 attaques des campements coloniaux sur l’ensemble du territoire Algérien.</a:t>
            </a:r>
          </a:p>
          <a:p>
            <a:pPr algn="ctr" eaLnBrk="1" hangingPunct="1">
              <a:lnSpc>
                <a:spcPct val="80000"/>
              </a:lnSpc>
              <a:buFontTx/>
              <a:buNone/>
              <a:defRPr/>
            </a:pPr>
            <a:endParaRPr lang="fr-FR" sz="2400" b="1" i="1" smtClean="0"/>
          </a:p>
          <a:p>
            <a:pPr algn="ctr" eaLnBrk="1" hangingPunct="1">
              <a:lnSpc>
                <a:spcPct val="80000"/>
              </a:lnSpc>
              <a:defRPr/>
            </a:pPr>
            <a:r>
              <a:rPr lang="fr-FR" sz="1800" b="1" i="1" smtClean="0"/>
              <a:t>Surprise générale  !!!</a:t>
            </a:r>
          </a:p>
          <a:p>
            <a:pPr algn="ctr" eaLnBrk="1" hangingPunct="1">
              <a:lnSpc>
                <a:spcPct val="80000"/>
              </a:lnSpc>
              <a:defRPr/>
            </a:pPr>
            <a:endParaRPr lang="fr-FR" sz="1800" b="1" i="1" smtClean="0"/>
          </a:p>
          <a:p>
            <a:pPr algn="ctr" eaLnBrk="1" hangingPunct="1">
              <a:lnSpc>
                <a:spcPct val="80000"/>
              </a:lnSpc>
              <a:buFontTx/>
              <a:buNone/>
              <a:defRPr/>
            </a:pPr>
            <a:r>
              <a:rPr lang="fr-FR" sz="800" smtClean="0"/>
              <a:t>************************************************************************************************************************</a:t>
            </a:r>
          </a:p>
        </p:txBody>
      </p:sp>
    </p:spTree>
  </p:cSld>
  <p:clrMapOvr>
    <a:masterClrMapping/>
  </p:clrMapOvr>
  <p:transition advClick="0" advTm="15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12642"/>
                                        </p:tgtEl>
                                        <p:attrNameLst>
                                          <p:attrName>style.visibility</p:attrName>
                                        </p:attrNameLst>
                                      </p:cBhvr>
                                      <p:to>
                                        <p:strVal val="visible"/>
                                      </p:to>
                                    </p:set>
                                    <p:anim calcmode="lin" valueType="num">
                                      <p:cBhvr additive="base">
                                        <p:cTn id="7" dur="800" fill="hold">
                                          <p:stCondLst>
                                            <p:cond delay="0"/>
                                          </p:stCondLst>
                                        </p:cTn>
                                        <p:tgtEl>
                                          <p:spTgt spid="112642"/>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1264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112643">
                                            <p:txEl>
                                              <p:pRg st="1" end="1"/>
                                            </p:txEl>
                                          </p:spTgt>
                                        </p:tgtEl>
                                        <p:attrNameLst>
                                          <p:attrName>style.visibility</p:attrName>
                                        </p:attrNameLst>
                                      </p:cBhvr>
                                      <p:to>
                                        <p:strVal val="visible"/>
                                      </p:to>
                                    </p:set>
                                    <p:animEffect transition="in" filter="fade">
                                      <p:cBhvr>
                                        <p:cTn id="13" dur="1000"/>
                                        <p:tgtEl>
                                          <p:spTgt spid="112643">
                                            <p:txEl>
                                              <p:pRg st="1" end="1"/>
                                            </p:txEl>
                                          </p:spTgt>
                                        </p:tgtEl>
                                      </p:cBhvr>
                                    </p:animEffect>
                                    <p:anim calcmode="lin" valueType="num">
                                      <p:cBhvr>
                                        <p:cTn id="14" dur="1000" fill="hold"/>
                                        <p:tgtEl>
                                          <p:spTgt spid="112643">
                                            <p:txEl>
                                              <p:pRg st="1" end="1"/>
                                            </p:txEl>
                                          </p:spTgt>
                                        </p:tgtEl>
                                        <p:attrNameLst>
                                          <p:attrName>ppt_x</p:attrName>
                                        </p:attrNameLst>
                                      </p:cBhvr>
                                      <p:tavLst>
                                        <p:tav tm="0">
                                          <p:val>
                                            <p:strVal val="#ppt_x-.1"/>
                                          </p:val>
                                        </p:tav>
                                        <p:tav tm="100000">
                                          <p:val>
                                            <p:strVal val="#ppt_x"/>
                                          </p:val>
                                        </p:tav>
                                      </p:tavLst>
                                    </p:anim>
                                    <p:anim calcmode="lin" valueType="num">
                                      <p:cBhvr>
                                        <p:cTn id="15" dur="1000" fill="hold"/>
                                        <p:tgtEl>
                                          <p:spTgt spid="1126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0" presetClass="entr" presetSubtype="0" fill="hold" grpId="0" nodeType="clickEffect">
                                  <p:stCondLst>
                                    <p:cond delay="0"/>
                                  </p:stCondLst>
                                  <p:iterate type="lt">
                                    <p:tmPct val="10000"/>
                                  </p:iterate>
                                  <p:childTnLst>
                                    <p:set>
                                      <p:cBhvr>
                                        <p:cTn id="19" dur="1" fill="hold">
                                          <p:stCondLst>
                                            <p:cond delay="0"/>
                                          </p:stCondLst>
                                        </p:cTn>
                                        <p:tgtEl>
                                          <p:spTgt spid="112643">
                                            <p:txEl>
                                              <p:pRg st="2" end="2"/>
                                            </p:txEl>
                                          </p:spTgt>
                                        </p:tgtEl>
                                        <p:attrNameLst>
                                          <p:attrName>style.visibility</p:attrName>
                                        </p:attrNameLst>
                                      </p:cBhvr>
                                      <p:to>
                                        <p:strVal val="visible"/>
                                      </p:to>
                                    </p:set>
                                    <p:animEffect transition="in" filter="fade">
                                      <p:cBhvr>
                                        <p:cTn id="20" dur="1000"/>
                                        <p:tgtEl>
                                          <p:spTgt spid="112643">
                                            <p:txEl>
                                              <p:pRg st="2" end="2"/>
                                            </p:txEl>
                                          </p:spTgt>
                                        </p:tgtEl>
                                      </p:cBhvr>
                                    </p:animEffect>
                                    <p:anim calcmode="lin" valueType="num">
                                      <p:cBhvr>
                                        <p:cTn id="21" dur="1000" fill="hold"/>
                                        <p:tgtEl>
                                          <p:spTgt spid="112643">
                                            <p:txEl>
                                              <p:pRg st="2" end="2"/>
                                            </p:txEl>
                                          </p:spTgt>
                                        </p:tgtEl>
                                        <p:attrNameLst>
                                          <p:attrName>ppt_x</p:attrName>
                                        </p:attrNameLst>
                                      </p:cBhvr>
                                      <p:tavLst>
                                        <p:tav tm="0">
                                          <p:val>
                                            <p:strVal val="#ppt_x-.1"/>
                                          </p:val>
                                        </p:tav>
                                        <p:tav tm="100000">
                                          <p:val>
                                            <p:strVal val="#ppt_x"/>
                                          </p:val>
                                        </p:tav>
                                      </p:tavLst>
                                    </p:anim>
                                    <p:anim calcmode="lin" valueType="num">
                                      <p:cBhvr>
                                        <p:cTn id="22" dur="1000" fill="hold"/>
                                        <p:tgtEl>
                                          <p:spTgt spid="1126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0" presetClass="entr" presetSubtype="0" fill="hold" grpId="0" nodeType="clickEffect">
                                  <p:stCondLst>
                                    <p:cond delay="0"/>
                                  </p:stCondLst>
                                  <p:iterate type="lt">
                                    <p:tmPct val="10000"/>
                                  </p:iterate>
                                  <p:childTnLst>
                                    <p:set>
                                      <p:cBhvr>
                                        <p:cTn id="26" dur="1" fill="hold">
                                          <p:stCondLst>
                                            <p:cond delay="0"/>
                                          </p:stCondLst>
                                        </p:cTn>
                                        <p:tgtEl>
                                          <p:spTgt spid="112643">
                                            <p:txEl>
                                              <p:pRg st="3" end="3"/>
                                            </p:txEl>
                                          </p:spTgt>
                                        </p:tgtEl>
                                        <p:attrNameLst>
                                          <p:attrName>style.visibility</p:attrName>
                                        </p:attrNameLst>
                                      </p:cBhvr>
                                      <p:to>
                                        <p:strVal val="visible"/>
                                      </p:to>
                                    </p:set>
                                    <p:animEffect transition="in" filter="fade">
                                      <p:cBhvr>
                                        <p:cTn id="27" dur="1000"/>
                                        <p:tgtEl>
                                          <p:spTgt spid="112643">
                                            <p:txEl>
                                              <p:pRg st="3" end="3"/>
                                            </p:txEl>
                                          </p:spTgt>
                                        </p:tgtEl>
                                      </p:cBhvr>
                                    </p:animEffect>
                                    <p:anim calcmode="lin" valueType="num">
                                      <p:cBhvr>
                                        <p:cTn id="28" dur="1000" fill="hold"/>
                                        <p:tgtEl>
                                          <p:spTgt spid="112643">
                                            <p:txEl>
                                              <p:pRg st="3" end="3"/>
                                            </p:txEl>
                                          </p:spTgt>
                                        </p:tgtEl>
                                        <p:attrNameLst>
                                          <p:attrName>ppt_x</p:attrName>
                                        </p:attrNameLst>
                                      </p:cBhvr>
                                      <p:tavLst>
                                        <p:tav tm="0">
                                          <p:val>
                                            <p:strVal val="#ppt_x-.1"/>
                                          </p:val>
                                        </p:tav>
                                        <p:tav tm="100000">
                                          <p:val>
                                            <p:strVal val="#ppt_x"/>
                                          </p:val>
                                        </p:tav>
                                      </p:tavLst>
                                    </p:anim>
                                    <p:anim calcmode="lin" valueType="num">
                                      <p:cBhvr>
                                        <p:cTn id="29" dur="1000" fill="hold"/>
                                        <p:tgtEl>
                                          <p:spTgt spid="1126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0" presetClass="entr" presetSubtype="0" fill="hold" grpId="0" nodeType="clickEffect">
                                  <p:stCondLst>
                                    <p:cond delay="0"/>
                                  </p:stCondLst>
                                  <p:iterate type="lt">
                                    <p:tmPct val="10000"/>
                                  </p:iterate>
                                  <p:childTnLst>
                                    <p:set>
                                      <p:cBhvr>
                                        <p:cTn id="33" dur="1" fill="hold">
                                          <p:stCondLst>
                                            <p:cond delay="0"/>
                                          </p:stCondLst>
                                        </p:cTn>
                                        <p:tgtEl>
                                          <p:spTgt spid="112643">
                                            <p:txEl>
                                              <p:pRg st="4" end="4"/>
                                            </p:txEl>
                                          </p:spTgt>
                                        </p:tgtEl>
                                        <p:attrNameLst>
                                          <p:attrName>style.visibility</p:attrName>
                                        </p:attrNameLst>
                                      </p:cBhvr>
                                      <p:to>
                                        <p:strVal val="visible"/>
                                      </p:to>
                                    </p:set>
                                    <p:animEffect transition="in" filter="fade">
                                      <p:cBhvr>
                                        <p:cTn id="34" dur="1000"/>
                                        <p:tgtEl>
                                          <p:spTgt spid="112643">
                                            <p:txEl>
                                              <p:pRg st="4" end="4"/>
                                            </p:txEl>
                                          </p:spTgt>
                                        </p:tgtEl>
                                      </p:cBhvr>
                                    </p:animEffect>
                                    <p:anim calcmode="lin" valueType="num">
                                      <p:cBhvr>
                                        <p:cTn id="35" dur="1000" fill="hold"/>
                                        <p:tgtEl>
                                          <p:spTgt spid="112643">
                                            <p:txEl>
                                              <p:pRg st="4" end="4"/>
                                            </p:txEl>
                                          </p:spTgt>
                                        </p:tgtEl>
                                        <p:attrNameLst>
                                          <p:attrName>ppt_x</p:attrName>
                                        </p:attrNameLst>
                                      </p:cBhvr>
                                      <p:tavLst>
                                        <p:tav tm="0">
                                          <p:val>
                                            <p:strVal val="#ppt_x-.1"/>
                                          </p:val>
                                        </p:tav>
                                        <p:tav tm="100000">
                                          <p:val>
                                            <p:strVal val="#ppt_x"/>
                                          </p:val>
                                        </p:tav>
                                      </p:tavLst>
                                    </p:anim>
                                    <p:anim calcmode="lin" valueType="num">
                                      <p:cBhvr>
                                        <p:cTn id="36" dur="1000" fill="hold"/>
                                        <p:tgtEl>
                                          <p:spTgt spid="1126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0" presetClass="entr" presetSubtype="0" fill="hold" grpId="0" nodeType="clickEffect">
                                  <p:stCondLst>
                                    <p:cond delay="0"/>
                                  </p:stCondLst>
                                  <p:iterate type="lt">
                                    <p:tmPct val="10000"/>
                                  </p:iterate>
                                  <p:childTnLst>
                                    <p:set>
                                      <p:cBhvr>
                                        <p:cTn id="40" dur="1" fill="hold">
                                          <p:stCondLst>
                                            <p:cond delay="0"/>
                                          </p:stCondLst>
                                        </p:cTn>
                                        <p:tgtEl>
                                          <p:spTgt spid="112643">
                                            <p:txEl>
                                              <p:pRg st="5" end="5"/>
                                            </p:txEl>
                                          </p:spTgt>
                                        </p:tgtEl>
                                        <p:attrNameLst>
                                          <p:attrName>style.visibility</p:attrName>
                                        </p:attrNameLst>
                                      </p:cBhvr>
                                      <p:to>
                                        <p:strVal val="visible"/>
                                      </p:to>
                                    </p:set>
                                    <p:animEffect transition="in" filter="fade">
                                      <p:cBhvr>
                                        <p:cTn id="41" dur="1000"/>
                                        <p:tgtEl>
                                          <p:spTgt spid="112643">
                                            <p:txEl>
                                              <p:pRg st="5" end="5"/>
                                            </p:txEl>
                                          </p:spTgt>
                                        </p:tgtEl>
                                      </p:cBhvr>
                                    </p:animEffect>
                                    <p:anim calcmode="lin" valueType="num">
                                      <p:cBhvr>
                                        <p:cTn id="42" dur="1000" fill="hold"/>
                                        <p:tgtEl>
                                          <p:spTgt spid="112643">
                                            <p:txEl>
                                              <p:pRg st="5" end="5"/>
                                            </p:txEl>
                                          </p:spTgt>
                                        </p:tgtEl>
                                        <p:attrNameLst>
                                          <p:attrName>ppt_x</p:attrName>
                                        </p:attrNameLst>
                                      </p:cBhvr>
                                      <p:tavLst>
                                        <p:tav tm="0">
                                          <p:val>
                                            <p:strVal val="#ppt_x-.1"/>
                                          </p:val>
                                        </p:tav>
                                        <p:tav tm="100000">
                                          <p:val>
                                            <p:strVal val="#ppt_x"/>
                                          </p:val>
                                        </p:tav>
                                      </p:tavLst>
                                    </p:anim>
                                    <p:anim calcmode="lin" valueType="num">
                                      <p:cBhvr>
                                        <p:cTn id="43" dur="1000" fill="hold"/>
                                        <p:tgtEl>
                                          <p:spTgt spid="1126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0" presetClass="entr" presetSubtype="0" fill="hold" grpId="0" nodeType="clickEffect">
                                  <p:stCondLst>
                                    <p:cond delay="0"/>
                                  </p:stCondLst>
                                  <p:iterate type="lt">
                                    <p:tmPct val="10000"/>
                                  </p:iterate>
                                  <p:childTnLst>
                                    <p:set>
                                      <p:cBhvr>
                                        <p:cTn id="47" dur="1" fill="hold">
                                          <p:stCondLst>
                                            <p:cond delay="0"/>
                                          </p:stCondLst>
                                        </p:cTn>
                                        <p:tgtEl>
                                          <p:spTgt spid="112643">
                                            <p:txEl>
                                              <p:pRg st="7" end="7"/>
                                            </p:txEl>
                                          </p:spTgt>
                                        </p:tgtEl>
                                        <p:attrNameLst>
                                          <p:attrName>style.visibility</p:attrName>
                                        </p:attrNameLst>
                                      </p:cBhvr>
                                      <p:to>
                                        <p:strVal val="visible"/>
                                      </p:to>
                                    </p:set>
                                    <p:animEffect transition="in" filter="fade">
                                      <p:cBhvr>
                                        <p:cTn id="48" dur="1000"/>
                                        <p:tgtEl>
                                          <p:spTgt spid="112643">
                                            <p:txEl>
                                              <p:pRg st="7" end="7"/>
                                            </p:txEl>
                                          </p:spTgt>
                                        </p:tgtEl>
                                      </p:cBhvr>
                                    </p:animEffect>
                                    <p:anim calcmode="lin" valueType="num">
                                      <p:cBhvr>
                                        <p:cTn id="49" dur="1000" fill="hold"/>
                                        <p:tgtEl>
                                          <p:spTgt spid="112643">
                                            <p:txEl>
                                              <p:pRg st="7" end="7"/>
                                            </p:txEl>
                                          </p:spTgt>
                                        </p:tgtEl>
                                        <p:attrNameLst>
                                          <p:attrName>ppt_x</p:attrName>
                                        </p:attrNameLst>
                                      </p:cBhvr>
                                      <p:tavLst>
                                        <p:tav tm="0">
                                          <p:val>
                                            <p:strVal val="#ppt_x-.1"/>
                                          </p:val>
                                        </p:tav>
                                        <p:tav tm="100000">
                                          <p:val>
                                            <p:strVal val="#ppt_x"/>
                                          </p:val>
                                        </p:tav>
                                      </p:tavLst>
                                    </p:anim>
                                    <p:anim calcmode="lin" valueType="num">
                                      <p:cBhvr>
                                        <p:cTn id="50" dur="1000" fill="hold"/>
                                        <p:tgtEl>
                                          <p:spTgt spid="11264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0" presetClass="entr" presetSubtype="0" fill="hold" grpId="0" nodeType="clickEffect">
                                  <p:stCondLst>
                                    <p:cond delay="0"/>
                                  </p:stCondLst>
                                  <p:iterate type="lt">
                                    <p:tmPct val="10000"/>
                                  </p:iterate>
                                  <p:childTnLst>
                                    <p:set>
                                      <p:cBhvr>
                                        <p:cTn id="54" dur="1" fill="hold">
                                          <p:stCondLst>
                                            <p:cond delay="0"/>
                                          </p:stCondLst>
                                        </p:cTn>
                                        <p:tgtEl>
                                          <p:spTgt spid="112643">
                                            <p:txEl>
                                              <p:pRg st="9" end="9"/>
                                            </p:txEl>
                                          </p:spTgt>
                                        </p:tgtEl>
                                        <p:attrNameLst>
                                          <p:attrName>style.visibility</p:attrName>
                                        </p:attrNameLst>
                                      </p:cBhvr>
                                      <p:to>
                                        <p:strVal val="visible"/>
                                      </p:to>
                                    </p:set>
                                    <p:animEffect transition="in" filter="fade">
                                      <p:cBhvr>
                                        <p:cTn id="55" dur="1000"/>
                                        <p:tgtEl>
                                          <p:spTgt spid="112643">
                                            <p:txEl>
                                              <p:pRg st="9" end="9"/>
                                            </p:txEl>
                                          </p:spTgt>
                                        </p:tgtEl>
                                      </p:cBhvr>
                                    </p:animEffect>
                                    <p:anim calcmode="lin" valueType="num">
                                      <p:cBhvr>
                                        <p:cTn id="56" dur="1000" fill="hold"/>
                                        <p:tgtEl>
                                          <p:spTgt spid="112643">
                                            <p:txEl>
                                              <p:pRg st="9" end="9"/>
                                            </p:txEl>
                                          </p:spTgt>
                                        </p:tgtEl>
                                        <p:attrNameLst>
                                          <p:attrName>ppt_x</p:attrName>
                                        </p:attrNameLst>
                                      </p:cBhvr>
                                      <p:tavLst>
                                        <p:tav tm="0">
                                          <p:val>
                                            <p:strVal val="#ppt_x-.1"/>
                                          </p:val>
                                        </p:tav>
                                        <p:tav tm="100000">
                                          <p:val>
                                            <p:strVal val="#ppt_x"/>
                                          </p:val>
                                        </p:tav>
                                      </p:tavLst>
                                    </p:anim>
                                    <p:anim calcmode="lin" valueType="num">
                                      <p:cBhvr>
                                        <p:cTn id="57" dur="1000" fill="hold"/>
                                        <p:tgtEl>
                                          <p:spTgt spid="11264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p:bldP spid="11264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6"/>
          <p:cNvSpPr>
            <a:spLocks noGrp="1"/>
          </p:cNvSpPr>
          <p:nvPr>
            <p:ph type="sldNum" sz="quarter" idx="12"/>
          </p:nvPr>
        </p:nvSpPr>
        <p:spPr/>
        <p:txBody>
          <a:bodyPr/>
          <a:lstStyle/>
          <a:p>
            <a:pPr>
              <a:defRPr/>
            </a:pPr>
            <a:fld id="{FC58A832-4BBF-42D4-9715-157BB9FC1C4C}" type="slidenum">
              <a:rPr lang="ar-DZ"/>
              <a:pPr>
                <a:defRPr/>
              </a:pPr>
              <a:t>52</a:t>
            </a:fld>
            <a:endParaRPr lang="fr-FR"/>
          </a:p>
        </p:txBody>
      </p:sp>
      <p:sp>
        <p:nvSpPr>
          <p:cNvPr id="46082" name="Rectangle 2"/>
          <p:cNvSpPr>
            <a:spLocks noGrp="1" noChangeArrowheads="1"/>
          </p:cNvSpPr>
          <p:nvPr>
            <p:ph type="title"/>
          </p:nvPr>
        </p:nvSpPr>
        <p:spPr/>
        <p:txBody>
          <a:bodyPr/>
          <a:lstStyle/>
          <a:p>
            <a:pPr algn="ctr" eaLnBrk="1" hangingPunct="1">
              <a:defRPr/>
            </a:pPr>
            <a:r>
              <a:rPr lang="fr-FR" sz="4000" smtClean="0"/>
              <a:t>La presse Française annonce        la couleur</a:t>
            </a:r>
          </a:p>
        </p:txBody>
      </p:sp>
      <p:pic>
        <p:nvPicPr>
          <p:cNvPr id="55300" name="Picture 4" descr="algerie_2-11-54"/>
          <p:cNvPicPr>
            <a:picLocks noGrp="1" noChangeAspect="1" noChangeArrowheads="1"/>
          </p:cNvPicPr>
          <p:nvPr>
            <p:ph type="body" sz="half" idx="1"/>
          </p:nvPr>
        </p:nvPicPr>
        <p:blipFill>
          <a:blip r:embed="rId2"/>
          <a:srcRect/>
          <a:stretch>
            <a:fillRect/>
          </a:stretch>
        </p:blipFill>
        <p:spPr>
          <a:xfrm>
            <a:off x="250825" y="1571625"/>
            <a:ext cx="4321175" cy="4305300"/>
          </a:xfrm>
          <a:noFill/>
        </p:spPr>
      </p:pic>
      <p:sp>
        <p:nvSpPr>
          <p:cNvPr id="46085" name="Rectangle 5"/>
          <p:cNvSpPr>
            <a:spLocks noGrp="1" noChangeArrowheads="1"/>
          </p:cNvSpPr>
          <p:nvPr>
            <p:ph type="body" sz="half" idx="2"/>
          </p:nvPr>
        </p:nvSpPr>
        <p:spPr>
          <a:solidFill>
            <a:srgbClr val="BE0815"/>
          </a:solidFill>
        </p:spPr>
        <p:txBody>
          <a:bodyPr/>
          <a:lstStyle/>
          <a:p>
            <a:pPr eaLnBrk="1" hangingPunct="1">
              <a:lnSpc>
                <a:spcPct val="90000"/>
              </a:lnSpc>
              <a:buFontTx/>
              <a:buNone/>
              <a:defRPr/>
            </a:pPr>
            <a:r>
              <a:rPr lang="fr-FR" sz="2400" b="1" i="1" smtClean="0">
                <a:solidFill>
                  <a:srgbClr val="BE0815"/>
                </a:solidFill>
                <a:latin typeface="Comic Sans MS" pitchFamily="66" charset="0"/>
              </a:rPr>
              <a:t>*</a:t>
            </a:r>
            <a:r>
              <a:rPr lang="fr-FR" sz="2400" b="1" i="1" smtClean="0">
                <a:latin typeface="Comic Sans MS" pitchFamily="66" charset="0"/>
              </a:rPr>
              <a:t> un quotidien daté du :                   </a:t>
            </a:r>
            <a:r>
              <a:rPr lang="fr-FR" sz="2400" b="1" i="1" smtClean="0">
                <a:solidFill>
                  <a:srgbClr val="BE0815"/>
                </a:solidFill>
                <a:latin typeface="Comic Sans MS" pitchFamily="66" charset="0"/>
              </a:rPr>
              <a:t>&lt;===</a:t>
            </a:r>
            <a:r>
              <a:rPr lang="fr-FR" sz="2400" b="1" i="1" smtClean="0">
                <a:latin typeface="Comic Sans MS" pitchFamily="66" charset="0"/>
              </a:rPr>
              <a:t> 02/11/1954 </a:t>
            </a:r>
          </a:p>
          <a:p>
            <a:pPr eaLnBrk="1" hangingPunct="1">
              <a:lnSpc>
                <a:spcPct val="90000"/>
              </a:lnSpc>
              <a:buFontTx/>
              <a:buNone/>
              <a:defRPr/>
            </a:pPr>
            <a:r>
              <a:rPr lang="fr-FR" sz="2400" b="1" i="1" smtClean="0">
                <a:latin typeface="Comic Sans MS" pitchFamily="66" charset="0"/>
              </a:rPr>
              <a:t>annonce des attaques       </a:t>
            </a:r>
            <a:r>
              <a:rPr lang="fr-FR" sz="2400" b="1" i="1" smtClean="0">
                <a:solidFill>
                  <a:srgbClr val="BE0815"/>
                </a:solidFill>
                <a:latin typeface="Comic Sans MS" pitchFamily="66" charset="0"/>
              </a:rPr>
              <a:t> </a:t>
            </a:r>
            <a:r>
              <a:rPr lang="fr-FR" sz="2400" b="1" i="1" smtClean="0">
                <a:latin typeface="Comic Sans MS" pitchFamily="66" charset="0"/>
              </a:rPr>
              <a:t>  simultanées sur tout le territoire</a:t>
            </a:r>
          </a:p>
          <a:p>
            <a:pPr eaLnBrk="1" hangingPunct="1">
              <a:lnSpc>
                <a:spcPct val="90000"/>
              </a:lnSpc>
              <a:buFontTx/>
              <a:buNone/>
              <a:defRPr/>
            </a:pPr>
            <a:r>
              <a:rPr lang="fr-FR" sz="2400" b="1" i="1" smtClean="0">
                <a:latin typeface="Comic Sans MS" pitchFamily="66" charset="0"/>
              </a:rPr>
              <a:t>                               </a:t>
            </a:r>
            <a:endParaRPr lang="fr-FR" sz="2400" b="1" i="1" smtClean="0">
              <a:solidFill>
                <a:srgbClr val="BE0815"/>
              </a:solidFill>
              <a:latin typeface="Comic Sans MS" pitchFamily="66" charset="0"/>
            </a:endParaRPr>
          </a:p>
          <a:p>
            <a:pPr eaLnBrk="1" hangingPunct="1">
              <a:lnSpc>
                <a:spcPct val="90000"/>
              </a:lnSpc>
              <a:buFontTx/>
              <a:buNone/>
              <a:defRPr/>
            </a:pPr>
            <a:r>
              <a:rPr lang="fr-FR" sz="2400" b="1" i="1" smtClean="0">
                <a:latin typeface="Comic Sans MS" pitchFamily="66" charset="0"/>
              </a:rPr>
              <a:t> La synchronisation donna à réfléchir sur ce qui allait suivre………..               </a:t>
            </a:r>
            <a:r>
              <a:rPr lang="fr-FR" sz="2400" smtClean="0"/>
              <a:t>*********************    </a:t>
            </a:r>
            <a:endParaRPr lang="fr-FR" sz="2400" smtClean="0">
              <a:solidFill>
                <a:srgbClr val="BE0815"/>
              </a:solidFill>
            </a:endParaRPr>
          </a:p>
          <a:p>
            <a:pPr algn="ctr" eaLnBrk="1" hangingPunct="1">
              <a:lnSpc>
                <a:spcPct val="90000"/>
              </a:lnSpc>
              <a:buFontTx/>
              <a:buNone/>
              <a:defRPr/>
            </a:pPr>
            <a:r>
              <a:rPr lang="fr-FR" sz="2400" smtClean="0"/>
              <a:t>*********************    </a:t>
            </a:r>
            <a:endParaRPr lang="fr-FR" sz="2400" smtClean="0">
              <a:solidFill>
                <a:srgbClr val="BE0815"/>
              </a:solidFill>
            </a:endParaRPr>
          </a:p>
          <a:p>
            <a:pPr eaLnBrk="1" hangingPunct="1">
              <a:lnSpc>
                <a:spcPct val="90000"/>
              </a:lnSpc>
              <a:buFontTx/>
              <a:buNone/>
              <a:defRPr/>
            </a:pPr>
            <a:endParaRPr lang="fr-FR" sz="2400" smtClean="0"/>
          </a:p>
          <a:p>
            <a:pPr eaLnBrk="1" hangingPunct="1">
              <a:lnSpc>
                <a:spcPct val="90000"/>
              </a:lnSpc>
              <a:buFontTx/>
              <a:buNone/>
              <a:defRPr/>
            </a:pPr>
            <a:endParaRPr lang="fr-FR" sz="2400" smtClean="0"/>
          </a:p>
          <a:p>
            <a:pPr eaLnBrk="1" hangingPunct="1">
              <a:lnSpc>
                <a:spcPct val="90000"/>
              </a:lnSpc>
              <a:buFontTx/>
              <a:buNone/>
              <a:defRPr/>
            </a:pPr>
            <a:endParaRPr lang="fr-FR" sz="2400" smtClean="0"/>
          </a:p>
        </p:txBody>
      </p:sp>
    </p:spTree>
  </p:cSld>
  <p:clrMapOvr>
    <a:masterClrMapping/>
  </p:clrMapOvr>
  <p:transition advClick="0" advTm="15000">
    <p:push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63DFB5C5-DC56-4D2A-AA9A-42C25B4D3EBF}" type="slidenum">
              <a:rPr lang="ar-DZ"/>
              <a:pPr>
                <a:defRPr/>
              </a:pPr>
              <a:t>53</a:t>
            </a:fld>
            <a:endParaRPr lang="fr-FR"/>
          </a:p>
        </p:txBody>
      </p:sp>
      <p:sp>
        <p:nvSpPr>
          <p:cNvPr id="49154" name="Rectangle 2"/>
          <p:cNvSpPr>
            <a:spLocks noGrp="1" noChangeArrowheads="1"/>
          </p:cNvSpPr>
          <p:nvPr>
            <p:ph type="title"/>
          </p:nvPr>
        </p:nvSpPr>
        <p:spPr>
          <a:xfrm>
            <a:off x="457200" y="260350"/>
            <a:ext cx="8229600" cy="1008063"/>
          </a:xfrm>
        </p:spPr>
        <p:txBody>
          <a:bodyPr/>
          <a:lstStyle/>
          <a:p>
            <a:pPr algn="ctr" eaLnBrk="1" hangingPunct="1">
              <a:defRPr/>
            </a:pPr>
            <a:r>
              <a:rPr lang="fr-FR" sz="2800" smtClean="0">
                <a:solidFill>
                  <a:schemeClr val="hlink"/>
                </a:solidFill>
                <a:latin typeface="Comic Sans MS" pitchFamily="66" charset="0"/>
              </a:rPr>
              <a:t>….dans la nuit du dimanche au lundi </a:t>
            </a:r>
            <a:br>
              <a:rPr lang="fr-FR" sz="2800" smtClean="0">
                <a:solidFill>
                  <a:schemeClr val="hlink"/>
                </a:solidFill>
                <a:latin typeface="Comic Sans MS" pitchFamily="66" charset="0"/>
              </a:rPr>
            </a:br>
            <a:r>
              <a:rPr lang="fr-FR" sz="2800" smtClean="0">
                <a:solidFill>
                  <a:schemeClr val="hlink"/>
                </a:solidFill>
                <a:latin typeface="Comic Sans MS" pitchFamily="66" charset="0"/>
              </a:rPr>
              <a:t>du </a:t>
            </a:r>
            <a:r>
              <a:rPr lang="fr-FR" sz="2800" b="1" smtClean="0">
                <a:solidFill>
                  <a:srgbClr val="FFFF00"/>
                </a:solidFill>
                <a:latin typeface="Comic Sans MS" pitchFamily="66" charset="0"/>
              </a:rPr>
              <a:t>01 Novembre1954</a:t>
            </a:r>
            <a:r>
              <a:rPr lang="fr-FR" sz="2800" smtClean="0">
                <a:solidFill>
                  <a:schemeClr val="hlink"/>
                </a:solidFill>
                <a:latin typeface="Comic Sans MS" pitchFamily="66" charset="0"/>
              </a:rPr>
              <a:t> à 00h***</a:t>
            </a:r>
            <a:br>
              <a:rPr lang="fr-FR" sz="2800" smtClean="0">
                <a:solidFill>
                  <a:schemeClr val="hlink"/>
                </a:solidFill>
                <a:latin typeface="Comic Sans MS" pitchFamily="66" charset="0"/>
              </a:rPr>
            </a:br>
            <a:r>
              <a:rPr lang="fr-FR" sz="2800" smtClean="0">
                <a:solidFill>
                  <a:schemeClr val="hlink"/>
                </a:solidFill>
                <a:latin typeface="Comic Sans MS" pitchFamily="66" charset="0"/>
              </a:rPr>
              <a:t>30 attentats !!!</a:t>
            </a:r>
            <a:br>
              <a:rPr lang="fr-FR" sz="2800" smtClean="0">
                <a:solidFill>
                  <a:schemeClr val="hlink"/>
                </a:solidFill>
                <a:latin typeface="Comic Sans MS" pitchFamily="66" charset="0"/>
              </a:rPr>
            </a:br>
            <a:r>
              <a:rPr lang="fr-FR" sz="2800" smtClean="0">
                <a:solidFill>
                  <a:schemeClr val="hlink"/>
                </a:solidFill>
                <a:latin typeface="Comic Sans MS" pitchFamily="66" charset="0"/>
              </a:rPr>
              <a:t>**************************</a:t>
            </a:r>
            <a:endParaRPr lang="fr-FR" sz="3600" smtClean="0">
              <a:solidFill>
                <a:schemeClr val="hlink"/>
              </a:solidFill>
              <a:latin typeface="Comic Sans MS" pitchFamily="66" charset="0"/>
            </a:endParaRPr>
          </a:p>
        </p:txBody>
      </p:sp>
      <p:pic>
        <p:nvPicPr>
          <p:cNvPr id="56324" name="Picture 4" descr="algerie_parisien-2-11-54"/>
          <p:cNvPicPr>
            <a:picLocks noGrp="1" noChangeAspect="1" noChangeArrowheads="1"/>
          </p:cNvPicPr>
          <p:nvPr>
            <p:ph type="body" idx="1"/>
          </p:nvPr>
        </p:nvPicPr>
        <p:blipFill>
          <a:blip r:embed="rId2"/>
          <a:srcRect/>
          <a:stretch>
            <a:fillRect/>
          </a:stretch>
        </p:blipFill>
        <p:spPr>
          <a:xfrm>
            <a:off x="468313" y="1341438"/>
            <a:ext cx="7777162" cy="5516562"/>
          </a:xfrm>
          <a:noFill/>
        </p:spPr>
      </p:pic>
    </p:spTree>
  </p:cSld>
  <p:clrMapOvr>
    <a:masterClrMapping/>
  </p:clrMapOvr>
  <p:transition advClick="0" advTm="15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49154"/>
                                        </p:tgtEl>
                                        <p:attrNameLst>
                                          <p:attrName>style.visibility</p:attrName>
                                        </p:attrNameLst>
                                      </p:cBhvr>
                                      <p:to>
                                        <p:strVal val="visible"/>
                                      </p:to>
                                    </p:set>
                                    <p:anim calcmode="lin" valueType="num">
                                      <p:cBhvr additive="base">
                                        <p:cTn id="7" dur="800" fill="hold">
                                          <p:stCondLst>
                                            <p:cond delay="0"/>
                                          </p:stCondLst>
                                        </p:cTn>
                                        <p:tgtEl>
                                          <p:spTgt spid="49154"/>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491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numéro de diapositive 6"/>
          <p:cNvSpPr>
            <a:spLocks noGrp="1"/>
          </p:cNvSpPr>
          <p:nvPr>
            <p:ph type="sldNum" sz="quarter" idx="12"/>
          </p:nvPr>
        </p:nvSpPr>
        <p:spPr/>
        <p:txBody>
          <a:bodyPr/>
          <a:lstStyle/>
          <a:p>
            <a:pPr>
              <a:defRPr/>
            </a:pPr>
            <a:fld id="{CAF1FBFE-4914-4C50-A64E-014D2C94456D}" type="slidenum">
              <a:rPr lang="ar-DZ"/>
              <a:pPr>
                <a:defRPr/>
              </a:pPr>
              <a:t>54</a:t>
            </a:fld>
            <a:endParaRPr lang="fr-FR"/>
          </a:p>
        </p:txBody>
      </p:sp>
      <p:sp>
        <p:nvSpPr>
          <p:cNvPr id="111618" name="Rectangle 2"/>
          <p:cNvSpPr>
            <a:spLocks noGrp="1" noChangeArrowheads="1"/>
          </p:cNvSpPr>
          <p:nvPr>
            <p:ph type="title"/>
          </p:nvPr>
        </p:nvSpPr>
        <p:spPr/>
        <p:txBody>
          <a:bodyPr/>
          <a:lstStyle/>
          <a:p>
            <a:pPr algn="ctr" eaLnBrk="1" hangingPunct="1">
              <a:defRPr/>
            </a:pPr>
            <a:r>
              <a:rPr lang="fr-FR" sz="3200" b="1" dirty="0" smtClean="0">
                <a:solidFill>
                  <a:schemeClr val="accent2"/>
                </a:solidFill>
                <a:latin typeface="Comic Sans MS" pitchFamily="66" charset="0"/>
              </a:rPr>
              <a:t>Chacun, à sa manière, </a:t>
            </a:r>
            <a:br>
              <a:rPr lang="fr-FR" sz="3200" b="1" dirty="0" smtClean="0">
                <a:solidFill>
                  <a:schemeClr val="accent2"/>
                </a:solidFill>
                <a:latin typeface="Comic Sans MS" pitchFamily="66" charset="0"/>
              </a:rPr>
            </a:br>
            <a:r>
              <a:rPr lang="fr-FR" sz="3200" b="1" dirty="0" smtClean="0">
                <a:solidFill>
                  <a:schemeClr val="tx1"/>
                </a:solidFill>
                <a:latin typeface="Comic Sans MS" pitchFamily="66" charset="0"/>
              </a:rPr>
              <a:t>participera</a:t>
            </a:r>
            <a:r>
              <a:rPr lang="fr-FR" sz="3200" b="1" dirty="0" smtClean="0">
                <a:solidFill>
                  <a:schemeClr val="accent2"/>
                </a:solidFill>
                <a:latin typeface="Comic Sans MS" pitchFamily="66" charset="0"/>
              </a:rPr>
              <a:t> </a:t>
            </a:r>
            <a:br>
              <a:rPr lang="fr-FR" sz="3200" b="1" dirty="0" smtClean="0">
                <a:solidFill>
                  <a:schemeClr val="accent2"/>
                </a:solidFill>
                <a:latin typeface="Comic Sans MS" pitchFamily="66" charset="0"/>
              </a:rPr>
            </a:br>
            <a:r>
              <a:rPr lang="fr-FR" sz="3200" b="1" dirty="0" smtClean="0">
                <a:solidFill>
                  <a:srgbClr val="CC3300"/>
                </a:solidFill>
                <a:latin typeface="Comic Sans MS" pitchFamily="66" charset="0"/>
              </a:rPr>
              <a:t>à la lutte armée</a:t>
            </a:r>
          </a:p>
        </p:txBody>
      </p:sp>
      <p:sp>
        <p:nvSpPr>
          <p:cNvPr id="111642" name="Rectangle 26"/>
          <p:cNvSpPr>
            <a:spLocks noGrp="1" noChangeArrowheads="1"/>
          </p:cNvSpPr>
          <p:nvPr>
            <p:ph type="body" sz="half" idx="1"/>
          </p:nvPr>
        </p:nvSpPr>
        <p:spPr/>
        <p:txBody>
          <a:bodyPr/>
          <a:lstStyle/>
          <a:p>
            <a:pPr eaLnBrk="1" hangingPunct="1">
              <a:defRPr/>
            </a:pPr>
            <a:endParaRPr lang="fr-FR" dirty="0" smtClean="0"/>
          </a:p>
          <a:p>
            <a:pPr eaLnBrk="1" hangingPunct="1">
              <a:defRPr/>
            </a:pPr>
            <a:endParaRPr lang="fr-FR" dirty="0" smtClean="0"/>
          </a:p>
          <a:p>
            <a:pPr eaLnBrk="1" hangingPunct="1">
              <a:defRPr/>
            </a:pPr>
            <a:endParaRPr lang="fr-FR" dirty="0" smtClean="0"/>
          </a:p>
          <a:p>
            <a:pPr eaLnBrk="1" hangingPunct="1">
              <a:defRPr/>
            </a:pPr>
            <a:endParaRPr lang="fr-FR" dirty="0" smtClean="0"/>
          </a:p>
          <a:p>
            <a:pPr eaLnBrk="1" hangingPunct="1">
              <a:defRPr/>
            </a:pPr>
            <a:endParaRPr lang="fr-FR" dirty="0" smtClean="0"/>
          </a:p>
          <a:p>
            <a:pPr eaLnBrk="1" hangingPunct="1">
              <a:defRPr/>
            </a:pPr>
            <a:endParaRPr lang="fr-FR" dirty="0" smtClean="0"/>
          </a:p>
          <a:p>
            <a:pPr eaLnBrk="1" hangingPunct="1">
              <a:defRPr/>
            </a:pPr>
            <a:endParaRPr lang="fr-FR" dirty="0" smtClean="0"/>
          </a:p>
          <a:p>
            <a:pPr eaLnBrk="1" hangingPunct="1">
              <a:defRPr/>
            </a:pPr>
            <a:r>
              <a:rPr lang="fr-FR" dirty="0" smtClean="0"/>
              <a:t>…………………………….</a:t>
            </a:r>
          </a:p>
        </p:txBody>
      </p:sp>
      <p:pic>
        <p:nvPicPr>
          <p:cNvPr id="57349" name="Picture 6" descr="maiziali_vignette"/>
          <p:cNvPicPr>
            <a:picLocks noChangeAspect="1" noChangeArrowheads="1"/>
          </p:cNvPicPr>
          <p:nvPr/>
        </p:nvPicPr>
        <p:blipFill>
          <a:blip r:embed="rId2"/>
          <a:srcRect/>
          <a:stretch>
            <a:fillRect/>
          </a:stretch>
        </p:blipFill>
        <p:spPr bwMode="auto">
          <a:xfrm>
            <a:off x="2627313" y="2133600"/>
            <a:ext cx="865187" cy="1439863"/>
          </a:xfrm>
          <a:prstGeom prst="rect">
            <a:avLst/>
          </a:prstGeom>
          <a:noFill/>
          <a:ln w="9525">
            <a:noFill/>
            <a:miter lim="800000"/>
            <a:headEnd/>
            <a:tailEnd/>
          </a:ln>
        </p:spPr>
      </p:pic>
      <p:pic>
        <p:nvPicPr>
          <p:cNvPr id="57350" name="Picture 7" descr="Hamoud"/>
          <p:cNvPicPr>
            <a:picLocks noChangeAspect="1" noChangeArrowheads="1"/>
          </p:cNvPicPr>
          <p:nvPr/>
        </p:nvPicPr>
        <p:blipFill>
          <a:blip r:embed="rId3"/>
          <a:srcRect/>
          <a:stretch>
            <a:fillRect/>
          </a:stretch>
        </p:blipFill>
        <p:spPr bwMode="auto">
          <a:xfrm>
            <a:off x="3563938" y="2133600"/>
            <a:ext cx="1079500" cy="1439863"/>
          </a:xfrm>
          <a:prstGeom prst="rect">
            <a:avLst/>
          </a:prstGeom>
          <a:noFill/>
          <a:ln w="9525">
            <a:noFill/>
            <a:miter lim="800000"/>
            <a:headEnd/>
            <a:tailEnd/>
          </a:ln>
        </p:spPr>
      </p:pic>
      <p:pic>
        <p:nvPicPr>
          <p:cNvPr id="57351" name="Picture 8" descr="voile Algérien"/>
          <p:cNvPicPr>
            <a:picLocks noChangeAspect="1" noChangeArrowheads="1"/>
          </p:cNvPicPr>
          <p:nvPr/>
        </p:nvPicPr>
        <p:blipFill>
          <a:blip r:embed="rId4"/>
          <a:srcRect/>
          <a:stretch>
            <a:fillRect/>
          </a:stretch>
        </p:blipFill>
        <p:spPr bwMode="auto">
          <a:xfrm>
            <a:off x="4211638" y="3933825"/>
            <a:ext cx="1008062" cy="1295400"/>
          </a:xfrm>
          <a:prstGeom prst="rect">
            <a:avLst/>
          </a:prstGeom>
          <a:noFill/>
          <a:ln w="9525">
            <a:noFill/>
            <a:miter lim="800000"/>
            <a:headEnd/>
            <a:tailEnd/>
          </a:ln>
        </p:spPr>
      </p:pic>
      <p:pic>
        <p:nvPicPr>
          <p:cNvPr id="57352" name="Picture 9" descr="me rappelle la Medersa"/>
          <p:cNvPicPr>
            <a:picLocks noChangeAspect="1" noChangeArrowheads="1"/>
          </p:cNvPicPr>
          <p:nvPr/>
        </p:nvPicPr>
        <p:blipFill>
          <a:blip r:embed="rId5"/>
          <a:srcRect/>
          <a:stretch>
            <a:fillRect/>
          </a:stretch>
        </p:blipFill>
        <p:spPr bwMode="auto">
          <a:xfrm>
            <a:off x="6084888" y="2205038"/>
            <a:ext cx="1228725" cy="1439862"/>
          </a:xfrm>
          <a:prstGeom prst="rect">
            <a:avLst/>
          </a:prstGeom>
          <a:noFill/>
          <a:ln w="9525">
            <a:noFill/>
            <a:miter lim="800000"/>
            <a:headEnd/>
            <a:tailEnd/>
          </a:ln>
        </p:spPr>
      </p:pic>
      <p:pic>
        <p:nvPicPr>
          <p:cNvPr id="57353" name="Picture 10" descr="khalou2"/>
          <p:cNvPicPr>
            <a:picLocks noChangeAspect="1" noChangeArrowheads="1"/>
          </p:cNvPicPr>
          <p:nvPr/>
        </p:nvPicPr>
        <p:blipFill>
          <a:blip r:embed="rId6"/>
          <a:srcRect/>
          <a:stretch>
            <a:fillRect/>
          </a:stretch>
        </p:blipFill>
        <p:spPr bwMode="auto">
          <a:xfrm>
            <a:off x="611188" y="3860800"/>
            <a:ext cx="1008062" cy="1295400"/>
          </a:xfrm>
          <a:prstGeom prst="rect">
            <a:avLst/>
          </a:prstGeom>
          <a:noFill/>
          <a:ln w="9525">
            <a:noFill/>
            <a:miter lim="800000"/>
            <a:headEnd/>
            <a:tailEnd/>
          </a:ln>
        </p:spPr>
      </p:pic>
      <p:pic>
        <p:nvPicPr>
          <p:cNvPr id="57354" name="Picture 11" descr="haouari"/>
          <p:cNvPicPr>
            <a:picLocks noChangeAspect="1" noChangeArrowheads="1"/>
          </p:cNvPicPr>
          <p:nvPr/>
        </p:nvPicPr>
        <p:blipFill>
          <a:blip r:embed="rId7"/>
          <a:srcRect/>
          <a:stretch>
            <a:fillRect/>
          </a:stretch>
        </p:blipFill>
        <p:spPr bwMode="auto">
          <a:xfrm>
            <a:off x="4643438" y="2133600"/>
            <a:ext cx="1296987" cy="1439863"/>
          </a:xfrm>
          <a:prstGeom prst="rect">
            <a:avLst/>
          </a:prstGeom>
          <a:noFill/>
          <a:ln w="9525">
            <a:noFill/>
            <a:miter lim="800000"/>
            <a:headEnd/>
            <a:tailEnd/>
          </a:ln>
        </p:spPr>
      </p:pic>
      <p:pic>
        <p:nvPicPr>
          <p:cNvPr id="57355" name="Picture 13" descr="El idrissi 1964"/>
          <p:cNvPicPr>
            <a:picLocks noChangeAspect="1" noChangeArrowheads="1"/>
          </p:cNvPicPr>
          <p:nvPr/>
        </p:nvPicPr>
        <p:blipFill>
          <a:blip r:embed="rId8"/>
          <a:srcRect/>
          <a:stretch>
            <a:fillRect/>
          </a:stretch>
        </p:blipFill>
        <p:spPr bwMode="auto">
          <a:xfrm>
            <a:off x="1692275" y="3860800"/>
            <a:ext cx="865188" cy="1295400"/>
          </a:xfrm>
          <a:prstGeom prst="rect">
            <a:avLst/>
          </a:prstGeom>
          <a:noFill/>
          <a:ln w="9525">
            <a:noFill/>
            <a:miter lim="800000"/>
            <a:headEnd/>
            <a:tailEnd/>
          </a:ln>
        </p:spPr>
      </p:pic>
      <p:pic>
        <p:nvPicPr>
          <p:cNvPr id="57356" name="Picture 14" descr="Dahlane ben Achour"/>
          <p:cNvPicPr>
            <a:picLocks noChangeAspect="1" noChangeArrowheads="1"/>
          </p:cNvPicPr>
          <p:nvPr/>
        </p:nvPicPr>
        <p:blipFill>
          <a:blip r:embed="rId9"/>
          <a:srcRect/>
          <a:stretch>
            <a:fillRect/>
          </a:stretch>
        </p:blipFill>
        <p:spPr bwMode="auto">
          <a:xfrm>
            <a:off x="3492500" y="3933825"/>
            <a:ext cx="792163" cy="1295400"/>
          </a:xfrm>
          <a:prstGeom prst="rect">
            <a:avLst/>
          </a:prstGeom>
          <a:noFill/>
          <a:ln w="9525">
            <a:noFill/>
            <a:miter lim="800000"/>
            <a:headEnd/>
            <a:tailEnd/>
          </a:ln>
        </p:spPr>
      </p:pic>
      <p:pic>
        <p:nvPicPr>
          <p:cNvPr id="57357" name="Picture 15" descr="chouyoukh"/>
          <p:cNvPicPr>
            <a:picLocks noChangeAspect="1" noChangeArrowheads="1"/>
          </p:cNvPicPr>
          <p:nvPr/>
        </p:nvPicPr>
        <p:blipFill>
          <a:blip r:embed="rId10"/>
          <a:srcRect/>
          <a:stretch>
            <a:fillRect/>
          </a:stretch>
        </p:blipFill>
        <p:spPr bwMode="auto">
          <a:xfrm>
            <a:off x="2627313" y="3933825"/>
            <a:ext cx="792162" cy="1265238"/>
          </a:xfrm>
          <a:prstGeom prst="rect">
            <a:avLst/>
          </a:prstGeom>
          <a:noFill/>
          <a:ln w="9525">
            <a:noFill/>
            <a:miter lim="800000"/>
            <a:headEnd/>
            <a:tailEnd/>
          </a:ln>
        </p:spPr>
      </p:pic>
      <p:pic>
        <p:nvPicPr>
          <p:cNvPr id="57358" name="Picture 16" descr="benbella-"/>
          <p:cNvPicPr>
            <a:picLocks noChangeAspect="1" noChangeArrowheads="1"/>
          </p:cNvPicPr>
          <p:nvPr/>
        </p:nvPicPr>
        <p:blipFill>
          <a:blip r:embed="rId11"/>
          <a:srcRect/>
          <a:stretch>
            <a:fillRect/>
          </a:stretch>
        </p:blipFill>
        <p:spPr bwMode="auto">
          <a:xfrm>
            <a:off x="5219700" y="3933825"/>
            <a:ext cx="792163" cy="1295400"/>
          </a:xfrm>
          <a:prstGeom prst="rect">
            <a:avLst/>
          </a:prstGeom>
          <a:noFill/>
          <a:ln w="9525">
            <a:noFill/>
            <a:miter lim="800000"/>
            <a:headEnd/>
            <a:tailEnd/>
          </a:ln>
        </p:spPr>
      </p:pic>
      <p:pic>
        <p:nvPicPr>
          <p:cNvPr id="57359" name="Picture 17" descr="cheikh El Bouleydi et Tchoutchane"/>
          <p:cNvPicPr>
            <a:picLocks noChangeAspect="1" noChangeArrowheads="1"/>
          </p:cNvPicPr>
          <p:nvPr/>
        </p:nvPicPr>
        <p:blipFill>
          <a:blip r:embed="rId12"/>
          <a:srcRect/>
          <a:stretch>
            <a:fillRect/>
          </a:stretch>
        </p:blipFill>
        <p:spPr bwMode="auto">
          <a:xfrm>
            <a:off x="7308850" y="3716338"/>
            <a:ext cx="1835150" cy="1441450"/>
          </a:xfrm>
          <a:prstGeom prst="rect">
            <a:avLst/>
          </a:prstGeom>
          <a:noFill/>
          <a:ln w="9525">
            <a:noFill/>
            <a:miter lim="800000"/>
            <a:headEnd/>
            <a:tailEnd/>
          </a:ln>
        </p:spPr>
      </p:pic>
      <p:pic>
        <p:nvPicPr>
          <p:cNvPr id="57360" name="Picture 18" descr="Benchaouch mourad"/>
          <p:cNvPicPr>
            <a:picLocks noChangeAspect="1" noChangeArrowheads="1"/>
          </p:cNvPicPr>
          <p:nvPr/>
        </p:nvPicPr>
        <p:blipFill>
          <a:blip r:embed="rId13"/>
          <a:srcRect/>
          <a:stretch>
            <a:fillRect/>
          </a:stretch>
        </p:blipFill>
        <p:spPr bwMode="auto">
          <a:xfrm>
            <a:off x="547688" y="2133600"/>
            <a:ext cx="1144587" cy="1511300"/>
          </a:xfrm>
          <a:prstGeom prst="rect">
            <a:avLst/>
          </a:prstGeom>
          <a:noFill/>
          <a:ln w="9525">
            <a:noFill/>
            <a:miter lim="800000"/>
            <a:headEnd/>
            <a:tailEnd/>
          </a:ln>
        </p:spPr>
      </p:pic>
      <p:pic>
        <p:nvPicPr>
          <p:cNvPr id="57361" name="Picture 19" descr="abdelkader Kessoum"/>
          <p:cNvPicPr>
            <a:picLocks noChangeAspect="1" noChangeArrowheads="1"/>
          </p:cNvPicPr>
          <p:nvPr/>
        </p:nvPicPr>
        <p:blipFill>
          <a:blip r:embed="rId14"/>
          <a:srcRect/>
          <a:stretch>
            <a:fillRect/>
          </a:stretch>
        </p:blipFill>
        <p:spPr bwMode="auto">
          <a:xfrm>
            <a:off x="6084888" y="3933825"/>
            <a:ext cx="1200150" cy="1295400"/>
          </a:xfrm>
          <a:prstGeom prst="rect">
            <a:avLst/>
          </a:prstGeom>
          <a:noFill/>
          <a:ln w="9525">
            <a:noFill/>
            <a:miter lim="800000"/>
            <a:headEnd/>
            <a:tailEnd/>
          </a:ln>
        </p:spPr>
      </p:pic>
      <p:pic>
        <p:nvPicPr>
          <p:cNvPr id="57362" name="Picture 20" descr="algeria"/>
          <p:cNvPicPr>
            <a:picLocks noChangeAspect="1" noChangeArrowheads="1"/>
          </p:cNvPicPr>
          <p:nvPr/>
        </p:nvPicPr>
        <p:blipFill>
          <a:blip r:embed="rId15"/>
          <a:srcRect/>
          <a:stretch>
            <a:fillRect/>
          </a:stretch>
        </p:blipFill>
        <p:spPr bwMode="auto">
          <a:xfrm>
            <a:off x="539750" y="457200"/>
            <a:ext cx="1944688" cy="1614488"/>
          </a:xfrm>
          <a:prstGeom prst="rect">
            <a:avLst/>
          </a:prstGeom>
          <a:noFill/>
          <a:ln w="9525">
            <a:noFill/>
            <a:miter lim="800000"/>
            <a:headEnd/>
            <a:tailEnd/>
          </a:ln>
        </p:spPr>
      </p:pic>
      <p:pic>
        <p:nvPicPr>
          <p:cNvPr id="57363" name="Picture 21" descr="algeria"/>
          <p:cNvPicPr>
            <a:picLocks noChangeAspect="1" noChangeArrowheads="1"/>
          </p:cNvPicPr>
          <p:nvPr/>
        </p:nvPicPr>
        <p:blipFill>
          <a:blip r:embed="rId15"/>
          <a:srcRect/>
          <a:stretch>
            <a:fillRect/>
          </a:stretch>
        </p:blipFill>
        <p:spPr bwMode="auto">
          <a:xfrm>
            <a:off x="6732588" y="476250"/>
            <a:ext cx="2411412" cy="1728788"/>
          </a:xfrm>
          <a:prstGeom prst="rect">
            <a:avLst/>
          </a:prstGeom>
          <a:noFill/>
          <a:ln w="9525">
            <a:noFill/>
            <a:miter lim="800000"/>
            <a:headEnd/>
            <a:tailEnd/>
          </a:ln>
        </p:spPr>
      </p:pic>
      <p:pic>
        <p:nvPicPr>
          <p:cNvPr id="57364" name="Picture 23" descr="Francis Jeanson"/>
          <p:cNvPicPr>
            <a:picLocks noChangeAspect="1" noChangeArrowheads="1"/>
          </p:cNvPicPr>
          <p:nvPr/>
        </p:nvPicPr>
        <p:blipFill>
          <a:blip r:embed="rId16"/>
          <a:srcRect/>
          <a:stretch>
            <a:fillRect/>
          </a:stretch>
        </p:blipFill>
        <p:spPr bwMode="auto">
          <a:xfrm>
            <a:off x="1692275" y="2205038"/>
            <a:ext cx="903288" cy="1368425"/>
          </a:xfrm>
          <a:prstGeom prst="rect">
            <a:avLst/>
          </a:prstGeom>
          <a:noFill/>
          <a:ln w="9525">
            <a:noFill/>
            <a:miter lim="800000"/>
            <a:headEnd/>
            <a:tailEnd/>
          </a:ln>
        </p:spPr>
      </p:pic>
      <p:pic>
        <p:nvPicPr>
          <p:cNvPr id="57365" name="Picture 25" descr="algerieguerremini"/>
          <p:cNvPicPr>
            <a:picLocks noChangeAspect="1" noChangeArrowheads="1"/>
          </p:cNvPicPr>
          <p:nvPr/>
        </p:nvPicPr>
        <p:blipFill>
          <a:blip r:embed="rId17"/>
          <a:srcRect/>
          <a:stretch>
            <a:fillRect/>
          </a:stretch>
        </p:blipFill>
        <p:spPr bwMode="auto">
          <a:xfrm>
            <a:off x="7380288" y="2276475"/>
            <a:ext cx="1763712" cy="1368425"/>
          </a:xfrm>
          <a:prstGeom prst="rect">
            <a:avLst/>
          </a:prstGeom>
          <a:noFill/>
          <a:ln w="9525">
            <a:noFill/>
            <a:miter lim="800000"/>
            <a:headEnd/>
            <a:tailEnd/>
          </a:ln>
        </p:spPr>
      </p:pic>
      <p:pic>
        <p:nvPicPr>
          <p:cNvPr id="57366" name="Picture 28" descr="Benganif_Menad"/>
          <p:cNvPicPr>
            <a:picLocks noChangeAspect="1" noChangeArrowheads="1"/>
          </p:cNvPicPr>
          <p:nvPr/>
        </p:nvPicPr>
        <p:blipFill>
          <a:blip r:embed="rId18"/>
          <a:srcRect/>
          <a:stretch>
            <a:fillRect/>
          </a:stretch>
        </p:blipFill>
        <p:spPr bwMode="auto">
          <a:xfrm>
            <a:off x="5435600" y="5229225"/>
            <a:ext cx="2374900" cy="1628775"/>
          </a:xfrm>
          <a:prstGeom prst="rect">
            <a:avLst/>
          </a:prstGeom>
          <a:noFill/>
          <a:ln w="9525">
            <a:noFill/>
            <a:miter lim="800000"/>
            <a:headEnd/>
            <a:tailEnd/>
          </a:ln>
        </p:spPr>
      </p:pic>
      <p:pic>
        <p:nvPicPr>
          <p:cNvPr id="57367" name="Picture 30" descr="fille Turque_fille moderne d'esprit et de corps"/>
          <p:cNvPicPr>
            <a:picLocks noChangeAspect="1" noChangeArrowheads="1"/>
          </p:cNvPicPr>
          <p:nvPr/>
        </p:nvPicPr>
        <p:blipFill>
          <a:blip r:embed="rId19"/>
          <a:srcRect/>
          <a:stretch>
            <a:fillRect/>
          </a:stretch>
        </p:blipFill>
        <p:spPr bwMode="auto">
          <a:xfrm>
            <a:off x="4643438" y="5229225"/>
            <a:ext cx="792162" cy="1628775"/>
          </a:xfrm>
          <a:prstGeom prst="rect">
            <a:avLst/>
          </a:prstGeom>
          <a:noFill/>
          <a:ln w="9525">
            <a:noFill/>
            <a:miter lim="800000"/>
            <a:headEnd/>
            <a:tailEnd/>
          </a:ln>
        </p:spPr>
      </p:pic>
      <p:pic>
        <p:nvPicPr>
          <p:cNvPr id="57368" name="Picture 31" descr="Lila"/>
          <p:cNvPicPr>
            <a:picLocks noGrp="1" noChangeAspect="1" noChangeArrowheads="1"/>
          </p:cNvPicPr>
          <p:nvPr>
            <p:ph type="body" sz="half" idx="2"/>
          </p:nvPr>
        </p:nvPicPr>
        <p:blipFill>
          <a:blip r:embed="rId20"/>
          <a:srcRect/>
          <a:stretch>
            <a:fillRect/>
          </a:stretch>
        </p:blipFill>
        <p:spPr>
          <a:xfrm>
            <a:off x="611188" y="5157788"/>
            <a:ext cx="1944687" cy="1700212"/>
          </a:xfrm>
          <a:noFill/>
        </p:spPr>
      </p:pic>
      <p:pic>
        <p:nvPicPr>
          <p:cNvPr id="57369" name="Picture 32" descr="Zellal"/>
          <p:cNvPicPr>
            <a:picLocks noChangeAspect="1" noChangeArrowheads="1"/>
          </p:cNvPicPr>
          <p:nvPr/>
        </p:nvPicPr>
        <p:blipFill>
          <a:blip r:embed="rId21" cstate="print"/>
          <a:srcRect/>
          <a:stretch>
            <a:fillRect/>
          </a:stretch>
        </p:blipFill>
        <p:spPr bwMode="auto">
          <a:xfrm>
            <a:off x="2627313" y="5229225"/>
            <a:ext cx="1015993" cy="1628775"/>
          </a:xfrm>
          <a:prstGeom prst="rect">
            <a:avLst/>
          </a:prstGeom>
          <a:noFill/>
          <a:ln w="9525">
            <a:noFill/>
            <a:miter lim="800000"/>
            <a:headEnd/>
            <a:tailEnd/>
          </a:ln>
        </p:spPr>
      </p:pic>
      <p:pic>
        <p:nvPicPr>
          <p:cNvPr id="57370" name="Picture 33" descr="Chahid Maillot"/>
          <p:cNvPicPr>
            <a:picLocks noChangeAspect="1" noChangeArrowheads="1"/>
          </p:cNvPicPr>
          <p:nvPr/>
        </p:nvPicPr>
        <p:blipFill>
          <a:blip r:embed="rId22"/>
          <a:srcRect/>
          <a:stretch>
            <a:fillRect/>
          </a:stretch>
        </p:blipFill>
        <p:spPr bwMode="auto">
          <a:xfrm>
            <a:off x="7812088" y="5157788"/>
            <a:ext cx="1331912" cy="1700212"/>
          </a:xfrm>
          <a:prstGeom prst="rect">
            <a:avLst/>
          </a:prstGeom>
          <a:noFill/>
          <a:ln w="9525">
            <a:noFill/>
            <a:miter lim="800000"/>
            <a:headEnd/>
            <a:tailEnd/>
          </a:ln>
        </p:spPr>
      </p:pic>
      <p:pic>
        <p:nvPicPr>
          <p:cNvPr id="1026" name="Picture 2" descr="D:\Aek.jpg"/>
          <p:cNvPicPr>
            <a:picLocks noChangeAspect="1" noChangeArrowheads="1"/>
          </p:cNvPicPr>
          <p:nvPr/>
        </p:nvPicPr>
        <p:blipFill>
          <a:blip r:embed="rId23" cstate="print"/>
          <a:srcRect/>
          <a:stretch>
            <a:fillRect/>
          </a:stretch>
        </p:blipFill>
        <p:spPr bwMode="auto">
          <a:xfrm>
            <a:off x="3643306" y="5286388"/>
            <a:ext cx="1000132" cy="1571611"/>
          </a:xfrm>
          <a:prstGeom prst="rect">
            <a:avLst/>
          </a:prstGeom>
          <a:noFill/>
        </p:spPr>
      </p:pic>
    </p:spTree>
  </p:cSld>
  <p:clrMapOvr>
    <a:masterClrMapping/>
  </p:clrMapOvr>
  <p:transition advClick="0" advTm="15000">
    <p:push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6"/>
          <p:cNvSpPr>
            <a:spLocks noGrp="1"/>
          </p:cNvSpPr>
          <p:nvPr>
            <p:ph type="sldNum" sz="quarter" idx="12"/>
          </p:nvPr>
        </p:nvSpPr>
        <p:spPr/>
        <p:txBody>
          <a:bodyPr/>
          <a:lstStyle/>
          <a:p>
            <a:pPr>
              <a:defRPr/>
            </a:pPr>
            <a:fld id="{3E1B0170-CA46-4913-B3D7-10F46698B8E8}" type="slidenum">
              <a:rPr lang="ar-DZ"/>
              <a:pPr>
                <a:defRPr/>
              </a:pPr>
              <a:t>55</a:t>
            </a:fld>
            <a:endParaRPr lang="fr-FR"/>
          </a:p>
        </p:txBody>
      </p:sp>
      <p:sp>
        <p:nvSpPr>
          <p:cNvPr id="205826" name="Rectangle 2"/>
          <p:cNvSpPr>
            <a:spLocks noGrp="1" noChangeArrowheads="1"/>
          </p:cNvSpPr>
          <p:nvPr>
            <p:ph type="title"/>
          </p:nvPr>
        </p:nvSpPr>
        <p:spPr/>
        <p:txBody>
          <a:bodyPr/>
          <a:lstStyle/>
          <a:p>
            <a:pPr algn="ctr" eaLnBrk="1" hangingPunct="1">
              <a:defRPr/>
            </a:pPr>
            <a:r>
              <a:rPr lang="fr-FR" sz="4000" smtClean="0"/>
              <a:t>L’implacable Moudjahida de la Casbah : Leila pour les intimes</a:t>
            </a:r>
          </a:p>
        </p:txBody>
      </p:sp>
      <p:pic>
        <p:nvPicPr>
          <p:cNvPr id="58372" name="Picture 4" descr="Lila"/>
          <p:cNvPicPr>
            <a:picLocks noGrp="1" noChangeAspect="1" noChangeArrowheads="1"/>
          </p:cNvPicPr>
          <p:nvPr>
            <p:ph type="body" sz="half" idx="1"/>
          </p:nvPr>
        </p:nvPicPr>
        <p:blipFill>
          <a:blip r:embed="rId2"/>
          <a:srcRect/>
          <a:stretch>
            <a:fillRect/>
          </a:stretch>
        </p:blipFill>
        <p:spPr>
          <a:xfrm>
            <a:off x="250825" y="1773238"/>
            <a:ext cx="2862263" cy="2663825"/>
          </a:xfrm>
          <a:noFill/>
        </p:spPr>
      </p:pic>
      <p:sp>
        <p:nvSpPr>
          <p:cNvPr id="205831" name="Rectangle 7"/>
          <p:cNvSpPr>
            <a:spLocks noGrp="1" noChangeArrowheads="1"/>
          </p:cNvSpPr>
          <p:nvPr>
            <p:ph type="body" sz="half" idx="2"/>
          </p:nvPr>
        </p:nvSpPr>
        <p:spPr/>
        <p:txBody>
          <a:bodyPr/>
          <a:lstStyle/>
          <a:p>
            <a:pPr eaLnBrk="1" hangingPunct="1">
              <a:lnSpc>
                <a:spcPct val="80000"/>
              </a:lnSpc>
              <a:defRPr/>
            </a:pPr>
            <a:endParaRPr lang="fr-FR" sz="800" dirty="0" smtClean="0"/>
          </a:p>
          <a:p>
            <a:pPr eaLnBrk="1" hangingPunct="1">
              <a:lnSpc>
                <a:spcPct val="80000"/>
              </a:lnSpc>
              <a:defRPr/>
            </a:pPr>
            <a:r>
              <a:rPr lang="fr-FR" sz="1800" b="1" dirty="0" smtClean="0">
                <a:solidFill>
                  <a:srgbClr val="FFFF00"/>
                </a:solidFill>
              </a:rPr>
              <a:t>Et Jocelyne pour les colons    </a:t>
            </a:r>
          </a:p>
          <a:p>
            <a:pPr eaLnBrk="1" hangingPunct="1">
              <a:lnSpc>
                <a:spcPct val="80000"/>
              </a:lnSpc>
              <a:defRPr/>
            </a:pPr>
            <a:r>
              <a:rPr lang="fr-FR" sz="1800" b="1" dirty="0" smtClean="0">
                <a:solidFill>
                  <a:srgbClr val="FFFF00"/>
                </a:solidFill>
              </a:rPr>
              <a:t>passait, comme une lettre à la poste, à travers les barrages.</a:t>
            </a:r>
          </a:p>
          <a:p>
            <a:pPr eaLnBrk="1" hangingPunct="1">
              <a:lnSpc>
                <a:spcPct val="80000"/>
              </a:lnSpc>
              <a:defRPr/>
            </a:pPr>
            <a:endParaRPr lang="fr-FR" sz="1800" b="1" dirty="0" smtClean="0">
              <a:solidFill>
                <a:srgbClr val="FFFF00"/>
              </a:solidFill>
            </a:endParaRPr>
          </a:p>
          <a:p>
            <a:pPr eaLnBrk="1" hangingPunct="1">
              <a:lnSpc>
                <a:spcPct val="80000"/>
              </a:lnSpc>
              <a:defRPr/>
            </a:pPr>
            <a:r>
              <a:rPr lang="fr-FR" sz="1800" b="1" dirty="0" smtClean="0">
                <a:solidFill>
                  <a:srgbClr val="FFFF00"/>
                </a:solidFill>
              </a:rPr>
              <a:t>Elle accomplit un rôle des plus remarquables se faisant passer pour la fille d’un riche colon.</a:t>
            </a:r>
          </a:p>
          <a:p>
            <a:pPr eaLnBrk="1" hangingPunct="1">
              <a:lnSpc>
                <a:spcPct val="80000"/>
              </a:lnSpc>
              <a:defRPr/>
            </a:pPr>
            <a:endParaRPr lang="fr-FR" sz="1800" b="1" dirty="0" smtClean="0">
              <a:solidFill>
                <a:srgbClr val="FFFF00"/>
              </a:solidFill>
            </a:endParaRPr>
          </a:p>
          <a:p>
            <a:pPr eaLnBrk="1" hangingPunct="1">
              <a:lnSpc>
                <a:spcPct val="80000"/>
              </a:lnSpc>
              <a:defRPr/>
            </a:pPr>
            <a:r>
              <a:rPr lang="fr-FR" sz="1800" b="1" dirty="0" smtClean="0">
                <a:solidFill>
                  <a:srgbClr val="FFFF00"/>
                </a:solidFill>
              </a:rPr>
              <a:t>Dors en PAIX , Leila…que DIEU ait ton âme.</a:t>
            </a:r>
          </a:p>
          <a:p>
            <a:pPr eaLnBrk="1" hangingPunct="1">
              <a:lnSpc>
                <a:spcPct val="80000"/>
              </a:lnSpc>
              <a:defRPr/>
            </a:pPr>
            <a:r>
              <a:rPr lang="fr-FR" sz="1800" b="1" dirty="0" smtClean="0">
                <a:solidFill>
                  <a:srgbClr val="FFFF00"/>
                </a:solidFill>
              </a:rPr>
              <a:t>Ta  mission a été belle et bien accomplie.</a:t>
            </a:r>
          </a:p>
          <a:p>
            <a:pPr eaLnBrk="1" hangingPunct="1">
              <a:lnSpc>
                <a:spcPct val="80000"/>
              </a:lnSpc>
              <a:defRPr/>
            </a:pPr>
            <a:r>
              <a:rPr lang="fr-FR" sz="1800" b="1" dirty="0" smtClean="0">
                <a:solidFill>
                  <a:srgbClr val="FFFF00"/>
                </a:solidFill>
              </a:rPr>
              <a:t>Noble et fière tu fus,</a:t>
            </a:r>
          </a:p>
          <a:p>
            <a:pPr eaLnBrk="1" hangingPunct="1">
              <a:lnSpc>
                <a:spcPct val="80000"/>
              </a:lnSpc>
              <a:defRPr/>
            </a:pPr>
            <a:r>
              <a:rPr lang="fr-FR" sz="1800" b="1" dirty="0" smtClean="0">
                <a:solidFill>
                  <a:srgbClr val="FFFF00"/>
                </a:solidFill>
              </a:rPr>
              <a:t>Un modèle par ton courage,  tu resteras.</a:t>
            </a:r>
          </a:p>
          <a:p>
            <a:pPr eaLnBrk="1" hangingPunct="1">
              <a:lnSpc>
                <a:spcPct val="80000"/>
              </a:lnSpc>
              <a:defRPr/>
            </a:pPr>
            <a:endParaRPr lang="fr-FR" sz="800" b="1" dirty="0" smtClean="0">
              <a:solidFill>
                <a:srgbClr val="FFFF00"/>
              </a:solidFill>
            </a:endParaRPr>
          </a:p>
          <a:p>
            <a:pPr eaLnBrk="1" hangingPunct="1">
              <a:lnSpc>
                <a:spcPct val="80000"/>
              </a:lnSpc>
              <a:defRPr/>
            </a:pPr>
            <a:r>
              <a:rPr lang="fr-FR" sz="800" dirty="0" smtClean="0"/>
              <a:t>*********************************************************************************************************************************************************************************************</a:t>
            </a:r>
          </a:p>
        </p:txBody>
      </p:sp>
      <p:pic>
        <p:nvPicPr>
          <p:cNvPr id="58374" name="Picture 5" descr="femmesetlare9volutionp32.jpg">
            <a:hlinkClick r:id="rId3" tooltip="femmesetlare9volutionp32.jpg"/>
          </p:cNvPr>
          <p:cNvPicPr>
            <a:picLocks noChangeAspect="1" noChangeArrowheads="1"/>
          </p:cNvPicPr>
          <p:nvPr/>
        </p:nvPicPr>
        <p:blipFill>
          <a:blip r:embed="rId4"/>
          <a:srcRect/>
          <a:stretch>
            <a:fillRect/>
          </a:stretch>
        </p:blipFill>
        <p:spPr bwMode="auto">
          <a:xfrm>
            <a:off x="0" y="4149725"/>
            <a:ext cx="2700338" cy="2708275"/>
          </a:xfrm>
          <a:prstGeom prst="rect">
            <a:avLst/>
          </a:prstGeom>
          <a:noFill/>
          <a:ln w="9525">
            <a:noFill/>
            <a:miter lim="800000"/>
            <a:headEnd/>
            <a:tailEnd/>
          </a:ln>
        </p:spPr>
      </p:pic>
      <p:pic>
        <p:nvPicPr>
          <p:cNvPr id="58375" name="Picture 6" descr="poseuses[1]"/>
          <p:cNvPicPr>
            <a:picLocks noChangeAspect="1" noChangeArrowheads="1"/>
          </p:cNvPicPr>
          <p:nvPr/>
        </p:nvPicPr>
        <p:blipFill>
          <a:blip r:embed="rId5"/>
          <a:srcRect/>
          <a:stretch>
            <a:fillRect/>
          </a:stretch>
        </p:blipFill>
        <p:spPr bwMode="auto">
          <a:xfrm>
            <a:off x="2700338" y="1773238"/>
            <a:ext cx="2232025" cy="5084762"/>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Espace réservé du numéro de diapositive 6"/>
          <p:cNvSpPr>
            <a:spLocks noGrp="1"/>
          </p:cNvSpPr>
          <p:nvPr>
            <p:ph type="sldNum" sz="quarter" idx="12"/>
          </p:nvPr>
        </p:nvSpPr>
        <p:spPr/>
        <p:txBody>
          <a:bodyPr/>
          <a:lstStyle/>
          <a:p>
            <a:pPr>
              <a:defRPr/>
            </a:pPr>
            <a:fld id="{08CD9659-C0F4-44CB-A3F7-00CFBF08F721}" type="slidenum">
              <a:rPr lang="ar-DZ"/>
              <a:pPr>
                <a:defRPr/>
              </a:pPr>
              <a:t>56</a:t>
            </a:fld>
            <a:endParaRPr lang="fr-FR"/>
          </a:p>
        </p:txBody>
      </p:sp>
      <p:sp>
        <p:nvSpPr>
          <p:cNvPr id="50178" name="Rectangle 2"/>
          <p:cNvSpPr>
            <a:spLocks noGrp="1" noChangeArrowheads="1"/>
          </p:cNvSpPr>
          <p:nvPr>
            <p:ph type="title"/>
          </p:nvPr>
        </p:nvSpPr>
        <p:spPr/>
        <p:txBody>
          <a:bodyPr/>
          <a:lstStyle/>
          <a:p>
            <a:pPr eaLnBrk="1" hangingPunct="1">
              <a:defRPr/>
            </a:pPr>
            <a:r>
              <a:rPr lang="fr-FR" sz="4000" i="1" smtClean="0"/>
              <a:t/>
            </a:r>
            <a:br>
              <a:rPr lang="fr-FR" sz="4000" i="1" smtClean="0"/>
            </a:br>
            <a:r>
              <a:rPr lang="fr-FR" sz="4000" i="1" smtClean="0"/>
              <a:t/>
            </a:r>
            <a:br>
              <a:rPr lang="fr-FR" sz="4000" i="1" smtClean="0"/>
            </a:br>
            <a:r>
              <a:rPr lang="fr-FR" sz="4000" i="1" smtClean="0"/>
              <a:t>Défait en Indochine le 07.05.1954                            (Bataille de Dien Bien Phû)</a:t>
            </a:r>
            <a:r>
              <a:rPr lang="fr-FR" sz="4000" smtClean="0"/>
              <a:t>          </a:t>
            </a:r>
            <a:br>
              <a:rPr lang="fr-FR" sz="4000" smtClean="0"/>
            </a:br>
            <a:r>
              <a:rPr lang="fr-FR" sz="4000" smtClean="0"/>
              <a:t/>
            </a:r>
            <a:br>
              <a:rPr lang="fr-FR" sz="4000" smtClean="0"/>
            </a:br>
            <a:r>
              <a:rPr lang="fr-FR" sz="4000" smtClean="0"/>
              <a:t>le colonialisme …</a:t>
            </a:r>
          </a:p>
        </p:txBody>
      </p:sp>
      <p:sp>
        <p:nvSpPr>
          <p:cNvPr id="50179" name="Rectangle 3"/>
          <p:cNvSpPr>
            <a:spLocks noGrp="1" noChangeArrowheads="1"/>
          </p:cNvSpPr>
          <p:nvPr>
            <p:ph type="body" sz="half" idx="1"/>
          </p:nvPr>
        </p:nvSpPr>
        <p:spPr/>
        <p:txBody>
          <a:bodyPr/>
          <a:lstStyle/>
          <a:p>
            <a:pPr eaLnBrk="1" hangingPunct="1">
              <a:lnSpc>
                <a:spcPct val="80000"/>
              </a:lnSpc>
              <a:defRPr/>
            </a:pPr>
            <a:endParaRPr lang="fr-FR" sz="2000" smtClean="0"/>
          </a:p>
          <a:p>
            <a:pPr eaLnBrk="1" hangingPunct="1">
              <a:lnSpc>
                <a:spcPct val="80000"/>
              </a:lnSpc>
              <a:defRPr/>
            </a:pPr>
            <a:endParaRPr lang="fr-FR" sz="2000" smtClean="0"/>
          </a:p>
          <a:p>
            <a:pPr eaLnBrk="1" hangingPunct="1">
              <a:lnSpc>
                <a:spcPct val="80000"/>
              </a:lnSpc>
              <a:buFontTx/>
              <a:buNone/>
              <a:defRPr/>
            </a:pPr>
            <a:endParaRPr lang="fr-FR" sz="2000" smtClean="0"/>
          </a:p>
        </p:txBody>
      </p:sp>
      <p:sp>
        <p:nvSpPr>
          <p:cNvPr id="50185" name="Rectangle 9"/>
          <p:cNvSpPr>
            <a:spLocks noGrp="1" noChangeArrowheads="1"/>
          </p:cNvSpPr>
          <p:nvPr>
            <p:ph type="body" sz="half" idx="2"/>
          </p:nvPr>
        </p:nvSpPr>
        <p:spPr/>
        <p:txBody>
          <a:bodyPr/>
          <a:lstStyle/>
          <a:p>
            <a:pPr eaLnBrk="1" hangingPunct="1">
              <a:lnSpc>
                <a:spcPct val="80000"/>
              </a:lnSpc>
              <a:defRPr/>
            </a:pPr>
            <a:endParaRPr lang="fr-FR" sz="2000" smtClean="0"/>
          </a:p>
          <a:p>
            <a:pPr eaLnBrk="1" hangingPunct="1">
              <a:lnSpc>
                <a:spcPct val="80000"/>
              </a:lnSpc>
              <a:defRPr/>
            </a:pPr>
            <a:endParaRPr lang="fr-FR" sz="2000" smtClean="0"/>
          </a:p>
          <a:p>
            <a:pPr eaLnBrk="1" hangingPunct="1">
              <a:lnSpc>
                <a:spcPct val="80000"/>
              </a:lnSpc>
              <a:defRPr/>
            </a:pPr>
            <a:endParaRPr lang="fr-FR" sz="2000" smtClean="0"/>
          </a:p>
          <a:p>
            <a:pPr eaLnBrk="1" hangingPunct="1">
              <a:lnSpc>
                <a:spcPct val="80000"/>
              </a:lnSpc>
              <a:defRPr/>
            </a:pPr>
            <a:endParaRPr lang="fr-FR" sz="2000" smtClean="0"/>
          </a:p>
          <a:p>
            <a:pPr eaLnBrk="1" hangingPunct="1">
              <a:lnSpc>
                <a:spcPct val="80000"/>
              </a:lnSpc>
              <a:defRPr/>
            </a:pPr>
            <a:endParaRPr lang="fr-FR" sz="2000" smtClean="0"/>
          </a:p>
          <a:p>
            <a:pPr eaLnBrk="1" hangingPunct="1">
              <a:lnSpc>
                <a:spcPct val="80000"/>
              </a:lnSpc>
              <a:defRPr/>
            </a:pPr>
            <a:endParaRPr lang="fr-FR" sz="2000" smtClean="0"/>
          </a:p>
          <a:p>
            <a:pPr eaLnBrk="1" hangingPunct="1">
              <a:lnSpc>
                <a:spcPct val="80000"/>
              </a:lnSpc>
              <a:defRPr/>
            </a:pPr>
            <a:endParaRPr lang="fr-FR" sz="2000" smtClean="0"/>
          </a:p>
          <a:p>
            <a:pPr eaLnBrk="1" hangingPunct="1">
              <a:lnSpc>
                <a:spcPct val="80000"/>
              </a:lnSpc>
              <a:defRPr/>
            </a:pPr>
            <a:endParaRPr lang="fr-FR" sz="2000" smtClean="0"/>
          </a:p>
          <a:p>
            <a:pPr eaLnBrk="1" hangingPunct="1">
              <a:lnSpc>
                <a:spcPct val="80000"/>
              </a:lnSpc>
              <a:defRPr/>
            </a:pPr>
            <a:endParaRPr lang="fr-FR" sz="2000" smtClean="0"/>
          </a:p>
          <a:p>
            <a:pPr eaLnBrk="1" hangingPunct="1">
              <a:lnSpc>
                <a:spcPct val="80000"/>
              </a:lnSpc>
              <a:defRPr/>
            </a:pPr>
            <a:endParaRPr lang="fr-FR" sz="2000" smtClean="0"/>
          </a:p>
          <a:p>
            <a:pPr eaLnBrk="1" hangingPunct="1">
              <a:lnSpc>
                <a:spcPct val="80000"/>
              </a:lnSpc>
              <a:defRPr/>
            </a:pPr>
            <a:endParaRPr lang="fr-FR" sz="2000" smtClean="0"/>
          </a:p>
          <a:p>
            <a:pPr eaLnBrk="1" hangingPunct="1">
              <a:lnSpc>
                <a:spcPct val="80000"/>
              </a:lnSpc>
              <a:buFontTx/>
              <a:buNone/>
              <a:defRPr/>
            </a:pPr>
            <a:r>
              <a:rPr lang="fr-FR" sz="2000" smtClean="0"/>
              <a:t>**************************************************</a:t>
            </a:r>
          </a:p>
          <a:p>
            <a:pPr eaLnBrk="1" hangingPunct="1">
              <a:lnSpc>
                <a:spcPct val="80000"/>
              </a:lnSpc>
              <a:defRPr/>
            </a:pPr>
            <a:endParaRPr lang="fr-FR" sz="2000" smtClean="0"/>
          </a:p>
          <a:p>
            <a:pPr eaLnBrk="1" hangingPunct="1">
              <a:lnSpc>
                <a:spcPct val="80000"/>
              </a:lnSpc>
              <a:defRPr/>
            </a:pPr>
            <a:endParaRPr lang="fr-FR" sz="2000" smtClean="0"/>
          </a:p>
          <a:p>
            <a:pPr eaLnBrk="1" hangingPunct="1">
              <a:lnSpc>
                <a:spcPct val="80000"/>
              </a:lnSpc>
              <a:defRPr/>
            </a:pPr>
            <a:endParaRPr lang="fr-FR" sz="2000" smtClean="0"/>
          </a:p>
          <a:p>
            <a:pPr eaLnBrk="1" hangingPunct="1">
              <a:lnSpc>
                <a:spcPct val="80000"/>
              </a:lnSpc>
              <a:defRPr/>
            </a:pPr>
            <a:endParaRPr lang="fr-FR" sz="2000" smtClean="0"/>
          </a:p>
          <a:p>
            <a:pPr eaLnBrk="1" hangingPunct="1">
              <a:lnSpc>
                <a:spcPct val="80000"/>
              </a:lnSpc>
              <a:defRPr/>
            </a:pPr>
            <a:endParaRPr lang="fr-FR" sz="2000" smtClean="0"/>
          </a:p>
          <a:p>
            <a:pPr eaLnBrk="1" hangingPunct="1">
              <a:lnSpc>
                <a:spcPct val="80000"/>
              </a:lnSpc>
              <a:defRPr/>
            </a:pPr>
            <a:endParaRPr lang="fr-FR" sz="2000" smtClean="0"/>
          </a:p>
          <a:p>
            <a:pPr eaLnBrk="1" hangingPunct="1">
              <a:lnSpc>
                <a:spcPct val="80000"/>
              </a:lnSpc>
              <a:defRPr/>
            </a:pPr>
            <a:endParaRPr lang="fr-FR" sz="2000" smtClean="0"/>
          </a:p>
          <a:p>
            <a:pPr eaLnBrk="1" hangingPunct="1">
              <a:lnSpc>
                <a:spcPct val="80000"/>
              </a:lnSpc>
              <a:defRPr/>
            </a:pPr>
            <a:endParaRPr lang="fr-FR" sz="2000" smtClean="0"/>
          </a:p>
        </p:txBody>
      </p:sp>
      <p:sp>
        <p:nvSpPr>
          <p:cNvPr id="59398" name="WordArt 4"/>
          <p:cNvSpPr>
            <a:spLocks noChangeArrowheads="1" noChangeShapeType="1" noTextEdit="1"/>
          </p:cNvSpPr>
          <p:nvPr/>
        </p:nvSpPr>
        <p:spPr bwMode="auto">
          <a:xfrm>
            <a:off x="0" y="2636838"/>
            <a:ext cx="4572000" cy="3240087"/>
          </a:xfrm>
          <a:prstGeom prst="rect">
            <a:avLst/>
          </a:prstGeom>
        </p:spPr>
        <p:txBody>
          <a:bodyPr wrap="none" fromWordArt="1">
            <a:prstTxWarp prst="textSlantUp">
              <a:avLst>
                <a:gd name="adj" fmla="val 32056"/>
              </a:avLst>
            </a:prstTxWarp>
          </a:bodyPr>
          <a:lstStyle/>
          <a:p>
            <a:r>
              <a:rPr lang="fr-FR"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Harlow Solid Italic"/>
              </a:rPr>
              <a:t>Accourt   vers   l’Algérie !</a:t>
            </a:r>
          </a:p>
        </p:txBody>
      </p:sp>
      <p:sp>
        <p:nvSpPr>
          <p:cNvPr id="59399" name="WordArt 5"/>
          <p:cNvSpPr>
            <a:spLocks noChangeArrowheads="1" noChangeShapeType="1" noTextEdit="1"/>
          </p:cNvSpPr>
          <p:nvPr/>
        </p:nvSpPr>
        <p:spPr bwMode="auto">
          <a:xfrm>
            <a:off x="323850" y="4868863"/>
            <a:ext cx="4248150" cy="1655762"/>
          </a:xfrm>
          <a:prstGeom prst="rect">
            <a:avLst/>
          </a:prstGeom>
        </p:spPr>
        <p:txBody>
          <a:bodyPr wrap="none" fromWordArt="1">
            <a:prstTxWarp prst="textSlantUp">
              <a:avLst>
                <a:gd name="adj" fmla="val 55556"/>
              </a:avLst>
            </a:prstTxWarp>
          </a:bodyPr>
          <a:lstStyle/>
          <a:p>
            <a:r>
              <a:rPr lang="fr-FR" sz="3600" kern="10">
                <a:ln w="9525">
                  <a:solidFill>
                    <a:srgbClr val="000000"/>
                  </a:solidFill>
                  <a:round/>
                  <a:headEnd/>
                  <a:tailEnd/>
                </a:ln>
                <a:solidFill>
                  <a:srgbClr val="000000"/>
                </a:solidFill>
                <a:latin typeface="Lucida Calligraphy"/>
              </a:rPr>
              <a:t>accourt vers l'Algérie</a:t>
            </a:r>
          </a:p>
        </p:txBody>
      </p:sp>
      <p:pic>
        <p:nvPicPr>
          <p:cNvPr id="59400" name="Picture 6" descr="Algeria_map"/>
          <p:cNvPicPr>
            <a:picLocks noChangeAspect="1" noChangeArrowheads="1"/>
          </p:cNvPicPr>
          <p:nvPr/>
        </p:nvPicPr>
        <p:blipFill>
          <a:blip r:embed="rId2"/>
          <a:srcRect/>
          <a:stretch>
            <a:fillRect/>
          </a:stretch>
        </p:blipFill>
        <p:spPr bwMode="auto">
          <a:xfrm>
            <a:off x="4932363" y="1700213"/>
            <a:ext cx="3600450" cy="3311525"/>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50178"/>
                                        </p:tgtEl>
                                        <p:attrNameLst>
                                          <p:attrName>style.visibility</p:attrName>
                                        </p:attrNameLst>
                                      </p:cBhvr>
                                      <p:to>
                                        <p:strVal val="visible"/>
                                      </p:to>
                                    </p:set>
                                    <p:anim calcmode="lin" valueType="num">
                                      <p:cBhvr additive="base">
                                        <p:cTn id="7" dur="800" fill="hold">
                                          <p:stCondLst>
                                            <p:cond delay="0"/>
                                          </p:stCondLst>
                                        </p:cTn>
                                        <p:tgtEl>
                                          <p:spTgt spid="50178"/>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5017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nodePh="1">
                                  <p:stCondLst>
                                    <p:cond delay="0"/>
                                  </p:stCondLst>
                                  <p:endCondLst>
                                    <p:cond evt="begin" delay="0">
                                      <p:tn val="11"/>
                                    </p:cond>
                                  </p:endCondLst>
                                  <p:iterate type="lt">
                                    <p:tmPct val="10000"/>
                                  </p:iterate>
                                  <p:childTnLst>
                                    <p:set>
                                      <p:cBhvr>
                                        <p:cTn id="12" dur="1" fill="hold">
                                          <p:stCondLst>
                                            <p:cond delay="0"/>
                                          </p:stCondLst>
                                        </p:cTn>
                                        <p:tgtEl>
                                          <p:spTgt spid="50179">
                                            <p:txEl>
                                              <p:pRg st="0" end="0"/>
                                            </p:txEl>
                                          </p:spTgt>
                                        </p:tgtEl>
                                        <p:attrNameLst>
                                          <p:attrName>style.visibility</p:attrName>
                                        </p:attrNameLst>
                                      </p:cBhvr>
                                      <p:to>
                                        <p:strVal val="visible"/>
                                      </p:to>
                                    </p:set>
                                    <p:animEffect transition="in" filter="fade">
                                      <p:cBhvr>
                                        <p:cTn id="13" dur="1000"/>
                                        <p:tgtEl>
                                          <p:spTgt spid="50179">
                                            <p:txEl>
                                              <p:pRg st="0" end="0"/>
                                            </p:txEl>
                                          </p:spTgt>
                                        </p:tgtEl>
                                      </p:cBhvr>
                                    </p:animEffect>
                                    <p:anim calcmode="lin" valueType="num">
                                      <p:cBhvr>
                                        <p:cTn id="14" dur="1000" fill="hold"/>
                                        <p:tgtEl>
                                          <p:spTgt spid="50179">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501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0" presetClass="entr" presetSubtype="0" fill="hold" grpId="0" nodeType="clickEffect">
                                  <p:stCondLst>
                                    <p:cond delay="0"/>
                                  </p:stCondLst>
                                  <p:iterate type="lt">
                                    <p:tmPct val="10000"/>
                                  </p:iterate>
                                  <p:childTnLst>
                                    <p:set>
                                      <p:cBhvr>
                                        <p:cTn id="19" dur="1" fill="hold">
                                          <p:stCondLst>
                                            <p:cond delay="0"/>
                                          </p:stCondLst>
                                        </p:cTn>
                                        <p:tgtEl>
                                          <p:spTgt spid="50185">
                                            <p:txEl>
                                              <p:pRg st="11" end="11"/>
                                            </p:txEl>
                                          </p:spTgt>
                                        </p:tgtEl>
                                        <p:attrNameLst>
                                          <p:attrName>style.visibility</p:attrName>
                                        </p:attrNameLst>
                                      </p:cBhvr>
                                      <p:to>
                                        <p:strVal val="visible"/>
                                      </p:to>
                                    </p:set>
                                    <p:animEffect transition="in" filter="fade">
                                      <p:cBhvr>
                                        <p:cTn id="20" dur="1000"/>
                                        <p:tgtEl>
                                          <p:spTgt spid="50185">
                                            <p:txEl>
                                              <p:pRg st="11" end="11"/>
                                            </p:txEl>
                                          </p:spTgt>
                                        </p:tgtEl>
                                      </p:cBhvr>
                                    </p:animEffect>
                                    <p:anim calcmode="lin" valueType="num">
                                      <p:cBhvr>
                                        <p:cTn id="21" dur="1000" fill="hold"/>
                                        <p:tgtEl>
                                          <p:spTgt spid="50185">
                                            <p:txEl>
                                              <p:pRg st="11" end="11"/>
                                            </p:txEl>
                                          </p:spTgt>
                                        </p:tgtEl>
                                        <p:attrNameLst>
                                          <p:attrName>ppt_x</p:attrName>
                                        </p:attrNameLst>
                                      </p:cBhvr>
                                      <p:tavLst>
                                        <p:tav tm="0">
                                          <p:val>
                                            <p:strVal val="#ppt_x-.1"/>
                                          </p:val>
                                        </p:tav>
                                        <p:tav tm="100000">
                                          <p:val>
                                            <p:strVal val="#ppt_x"/>
                                          </p:val>
                                        </p:tav>
                                      </p:tavLst>
                                    </p:anim>
                                    <p:anim calcmode="lin" valueType="num">
                                      <p:cBhvr>
                                        <p:cTn id="22" dur="1000" fill="hold"/>
                                        <p:tgtEl>
                                          <p:spTgt spid="50185">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build="p"/>
      <p:bldP spid="50185" grpId="0" build="p"/>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1CF829EF-6CAA-48F5-8885-D9448D8D87F7}" type="slidenum">
              <a:rPr lang="ar-DZ"/>
              <a:pPr>
                <a:defRPr/>
              </a:pPr>
              <a:t>57</a:t>
            </a:fld>
            <a:endParaRPr lang="fr-FR"/>
          </a:p>
        </p:txBody>
      </p:sp>
      <p:sp>
        <p:nvSpPr>
          <p:cNvPr id="51202" name="Rectangle 2"/>
          <p:cNvSpPr>
            <a:spLocks noGrp="1" noChangeArrowheads="1"/>
          </p:cNvSpPr>
          <p:nvPr>
            <p:ph type="title"/>
          </p:nvPr>
        </p:nvSpPr>
        <p:spPr/>
        <p:txBody>
          <a:bodyPr/>
          <a:lstStyle/>
          <a:p>
            <a:pPr algn="ctr" eaLnBrk="1" hangingPunct="1">
              <a:defRPr/>
            </a:pPr>
            <a:r>
              <a:rPr lang="fr-FR" smtClean="0"/>
              <a:t>     </a:t>
            </a:r>
            <a:r>
              <a:rPr lang="fr-FR" sz="4000" smtClean="0">
                <a:latin typeface="Comic Sans MS" pitchFamily="66" charset="0"/>
              </a:rPr>
              <a:t>Moyens humains et matériels    impressionnants mobilisés</a:t>
            </a:r>
          </a:p>
        </p:txBody>
      </p:sp>
      <p:pic>
        <p:nvPicPr>
          <p:cNvPr id="60420" name="Picture 4" descr="algerie_operation-jumelles-Kabylie"/>
          <p:cNvPicPr>
            <a:picLocks noGrp="1" noChangeAspect="1" noChangeArrowheads="1"/>
          </p:cNvPicPr>
          <p:nvPr>
            <p:ph type="body" idx="1"/>
          </p:nvPr>
        </p:nvPicPr>
        <p:blipFill>
          <a:blip r:embed="rId2"/>
          <a:srcRect/>
          <a:stretch>
            <a:fillRect/>
          </a:stretch>
        </p:blipFill>
        <p:spPr>
          <a:xfrm>
            <a:off x="0" y="1628775"/>
            <a:ext cx="9144000" cy="5260975"/>
          </a:xfrm>
          <a:noFill/>
        </p:spPr>
      </p:pic>
    </p:spTree>
  </p:cSld>
  <p:clrMapOvr>
    <a:masterClrMapping/>
  </p:clrMapOvr>
  <p:transition advClick="0" advTm="15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5120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Espace réservé du numéro de diapositive 5"/>
          <p:cNvSpPr>
            <a:spLocks noGrp="1"/>
          </p:cNvSpPr>
          <p:nvPr>
            <p:ph type="sldNum" sz="quarter" idx="12"/>
          </p:nvPr>
        </p:nvSpPr>
        <p:spPr/>
        <p:txBody>
          <a:bodyPr/>
          <a:lstStyle/>
          <a:p>
            <a:pPr>
              <a:defRPr/>
            </a:pPr>
            <a:fld id="{B7D6ED7F-1ABB-4961-80B6-AB715B52E66C}" type="slidenum">
              <a:rPr lang="ar-DZ"/>
              <a:pPr>
                <a:defRPr/>
              </a:pPr>
              <a:t>58</a:t>
            </a:fld>
            <a:endParaRPr lang="fr-FR"/>
          </a:p>
        </p:txBody>
      </p:sp>
      <p:sp>
        <p:nvSpPr>
          <p:cNvPr id="98306" name="Rectangle 2"/>
          <p:cNvSpPr>
            <a:spLocks noGrp="1" noChangeArrowheads="1"/>
          </p:cNvSpPr>
          <p:nvPr>
            <p:ph type="title"/>
          </p:nvPr>
        </p:nvSpPr>
        <p:spPr/>
        <p:txBody>
          <a:bodyPr/>
          <a:lstStyle/>
          <a:p>
            <a:pPr eaLnBrk="1" hangingPunct="1">
              <a:defRPr/>
            </a:pPr>
            <a:r>
              <a:rPr lang="fr-FR" sz="4000" b="1" i="1" smtClean="0">
                <a:solidFill>
                  <a:srgbClr val="FF0066"/>
                </a:solidFill>
                <a:latin typeface="Comic Sans MS" pitchFamily="66" charset="0"/>
              </a:rPr>
              <a:t>Les criminels en action</a:t>
            </a:r>
            <a:br>
              <a:rPr lang="fr-FR" sz="4000" b="1" i="1" smtClean="0">
                <a:solidFill>
                  <a:srgbClr val="FF0066"/>
                </a:solidFill>
                <a:latin typeface="Comic Sans MS" pitchFamily="66" charset="0"/>
              </a:rPr>
            </a:br>
            <a:r>
              <a:rPr lang="fr-FR" sz="4000" b="1" i="1" smtClean="0">
                <a:solidFill>
                  <a:srgbClr val="FF0066"/>
                </a:solidFill>
                <a:latin typeface="Comic Sans MS" pitchFamily="66" charset="0"/>
              </a:rPr>
              <a:t> </a:t>
            </a:r>
          </a:p>
        </p:txBody>
      </p:sp>
      <p:sp>
        <p:nvSpPr>
          <p:cNvPr id="98307" name="Rectangle 3"/>
          <p:cNvSpPr>
            <a:spLocks noGrp="1" noChangeArrowheads="1"/>
          </p:cNvSpPr>
          <p:nvPr>
            <p:ph type="body" idx="1"/>
          </p:nvPr>
        </p:nvSpPr>
        <p:spPr>
          <a:xfrm>
            <a:off x="468312" y="1916112"/>
            <a:ext cx="8675687" cy="5727730"/>
          </a:xfrm>
        </p:spPr>
        <p:txBody>
          <a:bodyPr/>
          <a:lstStyle/>
          <a:p>
            <a:pPr algn="ctr" eaLnBrk="1" hangingPunct="1">
              <a:lnSpc>
                <a:spcPct val="80000"/>
              </a:lnSpc>
              <a:defRPr/>
            </a:pPr>
            <a:endParaRPr lang="fr-FR" sz="800" dirty="0" smtClean="0">
              <a:solidFill>
                <a:srgbClr val="7223A3"/>
              </a:solidFill>
            </a:endParaRPr>
          </a:p>
          <a:p>
            <a:pPr eaLnBrk="1" hangingPunct="1">
              <a:lnSpc>
                <a:spcPct val="80000"/>
              </a:lnSpc>
              <a:defRPr/>
            </a:pPr>
            <a:r>
              <a:rPr lang="fr-FR" sz="2800" b="1" dirty="0" smtClean="0">
                <a:solidFill>
                  <a:srgbClr val="FFFF00"/>
                </a:solidFill>
              </a:rPr>
              <a:t>Phase 1</a:t>
            </a:r>
            <a:r>
              <a:rPr lang="fr-FR" sz="1800" dirty="0" smtClean="0">
                <a:solidFill>
                  <a:srgbClr val="FFFF00"/>
                </a:solidFill>
              </a:rPr>
              <a:t>                      </a:t>
            </a:r>
            <a:r>
              <a:rPr lang="fr-FR" sz="2800" b="1" dirty="0" smtClean="0">
                <a:solidFill>
                  <a:srgbClr val="FFFF00"/>
                </a:solidFill>
              </a:rPr>
              <a:t>Phase 2</a:t>
            </a:r>
          </a:p>
          <a:p>
            <a:pPr algn="ctr" eaLnBrk="1" hangingPunct="1">
              <a:lnSpc>
                <a:spcPct val="80000"/>
              </a:lnSpc>
              <a:defRPr/>
            </a:pPr>
            <a:r>
              <a:rPr lang="fr-FR" sz="800" dirty="0" smtClean="0">
                <a:solidFill>
                  <a:srgbClr val="7223A3"/>
                </a:solidFill>
              </a:rPr>
              <a:t>       </a:t>
            </a:r>
          </a:p>
          <a:p>
            <a:pPr algn="ctr" eaLnBrk="1" hangingPunct="1">
              <a:lnSpc>
                <a:spcPct val="80000"/>
              </a:lnSpc>
              <a:defRPr/>
            </a:pPr>
            <a:endParaRPr lang="fr-FR" sz="800" dirty="0" smtClean="0">
              <a:solidFill>
                <a:srgbClr val="7223A3"/>
              </a:solidFill>
            </a:endParaRPr>
          </a:p>
          <a:p>
            <a:pPr algn="ctr" eaLnBrk="1" hangingPunct="1">
              <a:lnSpc>
                <a:spcPct val="80000"/>
              </a:lnSpc>
              <a:defRPr/>
            </a:pPr>
            <a:r>
              <a:rPr lang="fr-FR" sz="800" dirty="0" smtClean="0">
                <a:solidFill>
                  <a:srgbClr val="C11705"/>
                </a:solidFill>
              </a:rPr>
              <a:t>  </a:t>
            </a:r>
          </a:p>
          <a:p>
            <a:pPr algn="ctr" eaLnBrk="1" hangingPunct="1">
              <a:lnSpc>
                <a:spcPct val="80000"/>
              </a:lnSpc>
              <a:defRPr/>
            </a:pPr>
            <a:endParaRPr lang="fr-FR" sz="800" dirty="0" smtClean="0">
              <a:solidFill>
                <a:srgbClr val="C11705"/>
              </a:solidFill>
            </a:endParaRPr>
          </a:p>
          <a:p>
            <a:pPr algn="ctr" eaLnBrk="1" hangingPunct="1">
              <a:lnSpc>
                <a:spcPct val="80000"/>
              </a:lnSpc>
              <a:defRPr/>
            </a:pPr>
            <a:r>
              <a:rPr lang="fr-FR" sz="800" dirty="0" smtClean="0">
                <a:solidFill>
                  <a:srgbClr val="7223A3"/>
                </a:solidFill>
                <a:sym typeface="Wingdings" pitchFamily="2" charset="2"/>
              </a:rPr>
              <a:t>            =&gt;</a:t>
            </a:r>
          </a:p>
          <a:p>
            <a:pPr algn="ctr" eaLnBrk="1" hangingPunct="1">
              <a:lnSpc>
                <a:spcPct val="80000"/>
              </a:lnSpc>
              <a:defRPr/>
            </a:pPr>
            <a:r>
              <a:rPr lang="fr-FR" sz="800" dirty="0" smtClean="0">
                <a:solidFill>
                  <a:srgbClr val="7223A3"/>
                </a:solidFill>
                <a:sym typeface="Wingdings" pitchFamily="2" charset="2"/>
              </a:rPr>
              <a:t>                                                </a:t>
            </a:r>
            <a:r>
              <a:rPr lang="fr-FR" sz="1400" dirty="0" smtClean="0">
                <a:solidFill>
                  <a:srgbClr val="7223A3"/>
                </a:solidFill>
                <a:sym typeface="Wingdings" pitchFamily="2" charset="2"/>
              </a:rPr>
              <a:t>t</a:t>
            </a:r>
          </a:p>
          <a:p>
            <a:pPr algn="ctr" eaLnBrk="1" hangingPunct="1">
              <a:lnSpc>
                <a:spcPct val="80000"/>
              </a:lnSpc>
              <a:defRPr/>
            </a:pPr>
            <a:r>
              <a:rPr lang="fr-FR" sz="800" dirty="0" smtClean="0">
                <a:solidFill>
                  <a:srgbClr val="7223A3"/>
                </a:solidFill>
                <a:sym typeface="Wingdings" pitchFamily="2" charset="2"/>
              </a:rPr>
              <a:t>*                                            </a:t>
            </a:r>
          </a:p>
          <a:p>
            <a:pPr algn="ctr" eaLnBrk="1" hangingPunct="1">
              <a:lnSpc>
                <a:spcPct val="80000"/>
              </a:lnSpc>
              <a:defRPr/>
            </a:pPr>
            <a:endParaRPr lang="fr-FR" sz="1800" dirty="0" smtClean="0">
              <a:solidFill>
                <a:srgbClr val="7223A3"/>
              </a:solidFill>
              <a:sym typeface="Wingdings" pitchFamily="2" charset="2"/>
            </a:endParaRPr>
          </a:p>
          <a:p>
            <a:pPr algn="ctr" eaLnBrk="1" hangingPunct="1">
              <a:lnSpc>
                <a:spcPct val="80000"/>
              </a:lnSpc>
              <a:defRPr/>
            </a:pPr>
            <a:endParaRPr lang="fr-FR" sz="1800" dirty="0" smtClean="0">
              <a:solidFill>
                <a:srgbClr val="7223A3"/>
              </a:solidFill>
              <a:sym typeface="Wingdings" pitchFamily="2" charset="2"/>
            </a:endParaRPr>
          </a:p>
          <a:p>
            <a:pPr algn="ctr" eaLnBrk="1" hangingPunct="1">
              <a:lnSpc>
                <a:spcPct val="80000"/>
              </a:lnSpc>
              <a:defRPr/>
            </a:pPr>
            <a:endParaRPr lang="fr-FR" sz="1800" dirty="0" smtClean="0">
              <a:solidFill>
                <a:srgbClr val="7223A3"/>
              </a:solidFill>
              <a:sym typeface="Wingdings" pitchFamily="2" charset="2"/>
            </a:endParaRPr>
          </a:p>
          <a:p>
            <a:pPr algn="ctr" eaLnBrk="1" hangingPunct="1">
              <a:lnSpc>
                <a:spcPct val="80000"/>
              </a:lnSpc>
              <a:defRPr/>
            </a:pPr>
            <a:endParaRPr lang="fr-FR" sz="1800" dirty="0" smtClean="0">
              <a:solidFill>
                <a:srgbClr val="7223A3"/>
              </a:solidFill>
              <a:sym typeface="Wingdings" pitchFamily="2" charset="2"/>
            </a:endParaRPr>
          </a:p>
          <a:p>
            <a:pPr algn="ctr" eaLnBrk="1" hangingPunct="1">
              <a:lnSpc>
                <a:spcPct val="80000"/>
              </a:lnSpc>
              <a:defRPr/>
            </a:pPr>
            <a:endParaRPr lang="fr-FR" sz="1800" dirty="0" smtClean="0">
              <a:solidFill>
                <a:srgbClr val="7223A3"/>
              </a:solidFill>
              <a:sym typeface="Wingdings" pitchFamily="2" charset="2"/>
            </a:endParaRPr>
          </a:p>
          <a:p>
            <a:pPr algn="r" eaLnBrk="1" hangingPunct="1">
              <a:lnSpc>
                <a:spcPct val="80000"/>
              </a:lnSpc>
              <a:defRPr/>
            </a:pPr>
            <a:endParaRPr lang="fr-FR" sz="1800" dirty="0" smtClean="0">
              <a:solidFill>
                <a:srgbClr val="7223A3"/>
              </a:solidFill>
              <a:sym typeface="Wingdings" pitchFamily="2" charset="2"/>
            </a:endParaRPr>
          </a:p>
          <a:p>
            <a:pPr algn="r" eaLnBrk="1" hangingPunct="1">
              <a:lnSpc>
                <a:spcPct val="80000"/>
              </a:lnSpc>
              <a:defRPr/>
            </a:pPr>
            <a:endParaRPr lang="fr-FR" sz="1800" dirty="0" smtClean="0">
              <a:solidFill>
                <a:srgbClr val="7223A3"/>
              </a:solidFill>
              <a:sym typeface="Wingdings" pitchFamily="2" charset="2"/>
            </a:endParaRPr>
          </a:p>
          <a:p>
            <a:pPr algn="r" eaLnBrk="1" hangingPunct="1">
              <a:lnSpc>
                <a:spcPct val="80000"/>
              </a:lnSpc>
              <a:defRPr/>
            </a:pPr>
            <a:endParaRPr lang="fr-FR" sz="1800" dirty="0" smtClean="0">
              <a:solidFill>
                <a:srgbClr val="7223A3"/>
              </a:solidFill>
              <a:sym typeface="Wingdings" pitchFamily="2" charset="2"/>
            </a:endParaRPr>
          </a:p>
          <a:p>
            <a:pPr algn="r" eaLnBrk="1" hangingPunct="1">
              <a:lnSpc>
                <a:spcPct val="80000"/>
              </a:lnSpc>
              <a:defRPr/>
            </a:pPr>
            <a:endParaRPr lang="fr-FR" sz="1800" dirty="0" smtClean="0">
              <a:solidFill>
                <a:srgbClr val="7223A3"/>
              </a:solidFill>
              <a:sym typeface="Wingdings" pitchFamily="2" charset="2"/>
            </a:endParaRPr>
          </a:p>
          <a:p>
            <a:r>
              <a:rPr lang="fr-FR" sz="1800" b="1" dirty="0" smtClean="0"/>
              <a:t>Abattu froidement.</a:t>
            </a:r>
          </a:p>
          <a:p>
            <a:r>
              <a:rPr lang="fr-FR" sz="1800" b="1" dirty="0" smtClean="0"/>
              <a:t>Son  seul  tort  est  d’être   Arabe !                            Tortures à la gégène</a:t>
            </a:r>
          </a:p>
          <a:p>
            <a:pPr algn="ctr" eaLnBrk="1" hangingPunct="1">
              <a:lnSpc>
                <a:spcPct val="80000"/>
              </a:lnSpc>
              <a:defRPr/>
            </a:pPr>
            <a:r>
              <a:rPr lang="fr-FR" sz="1800" dirty="0" smtClean="0">
                <a:solidFill>
                  <a:srgbClr val="7223A3"/>
                </a:solidFill>
                <a:sym typeface="Wingdings" pitchFamily="2" charset="2"/>
              </a:rPr>
              <a:t>                                                                                </a:t>
            </a:r>
            <a:r>
              <a:rPr lang="fr-FR" sz="1800" dirty="0" smtClean="0">
                <a:solidFill>
                  <a:srgbClr val="FFFF00"/>
                </a:solidFill>
                <a:sym typeface="Wingdings" pitchFamily="2" charset="2"/>
              </a:rPr>
              <a:t>^</a:t>
            </a:r>
          </a:p>
          <a:p>
            <a:pPr algn="r" eaLnBrk="1" hangingPunct="1">
              <a:lnSpc>
                <a:spcPct val="80000"/>
              </a:lnSpc>
              <a:defRPr/>
            </a:pPr>
            <a:r>
              <a:rPr lang="fr-FR" sz="1800" dirty="0" smtClean="0">
                <a:solidFill>
                  <a:schemeClr val="hlink"/>
                </a:solidFill>
                <a:sym typeface="Wingdings" pitchFamily="2" charset="2"/>
              </a:rPr>
              <a:t>tortures à la  gégène</a:t>
            </a:r>
          </a:p>
          <a:p>
            <a:pPr algn="ctr" eaLnBrk="1" hangingPunct="1">
              <a:lnSpc>
                <a:spcPct val="80000"/>
              </a:lnSpc>
              <a:defRPr/>
            </a:pPr>
            <a:endParaRPr lang="fr-FR" sz="1800" dirty="0" smtClean="0">
              <a:solidFill>
                <a:srgbClr val="7223A3"/>
              </a:solidFill>
              <a:sym typeface="Wingdings" pitchFamily="2" charset="2"/>
            </a:endParaRPr>
          </a:p>
          <a:p>
            <a:pPr algn="ctr" eaLnBrk="1" hangingPunct="1">
              <a:lnSpc>
                <a:spcPct val="80000"/>
              </a:lnSpc>
              <a:defRPr/>
            </a:pPr>
            <a:r>
              <a:rPr lang="fr-FR" sz="800" dirty="0" smtClean="0">
                <a:solidFill>
                  <a:srgbClr val="7223A3"/>
                </a:solidFill>
                <a:sym typeface="Wingdings" pitchFamily="2" charset="2"/>
              </a:rPr>
              <a:t>T********************************************</a:t>
            </a:r>
          </a:p>
          <a:p>
            <a:pPr algn="ctr" eaLnBrk="1" hangingPunct="1">
              <a:lnSpc>
                <a:spcPct val="80000"/>
              </a:lnSpc>
              <a:defRPr/>
            </a:pPr>
            <a:endParaRPr lang="fr-FR" sz="800" dirty="0" smtClean="0">
              <a:solidFill>
                <a:srgbClr val="7223A3"/>
              </a:solidFill>
              <a:sym typeface="Wingdings" pitchFamily="2" charset="2"/>
            </a:endParaRPr>
          </a:p>
          <a:p>
            <a:pPr algn="ctr" eaLnBrk="1" hangingPunct="1">
              <a:lnSpc>
                <a:spcPct val="80000"/>
              </a:lnSpc>
              <a:defRPr/>
            </a:pPr>
            <a:endParaRPr lang="fr-FR" sz="800" dirty="0" smtClean="0">
              <a:solidFill>
                <a:srgbClr val="7223A3"/>
              </a:solidFill>
            </a:endParaRPr>
          </a:p>
          <a:p>
            <a:pPr algn="ctr" eaLnBrk="1" hangingPunct="1">
              <a:lnSpc>
                <a:spcPct val="80000"/>
              </a:lnSpc>
              <a:defRPr/>
            </a:pPr>
            <a:endParaRPr lang="fr-FR" sz="800" dirty="0" smtClean="0">
              <a:solidFill>
                <a:srgbClr val="7223A3"/>
              </a:solidFill>
            </a:endParaRPr>
          </a:p>
          <a:p>
            <a:pPr algn="ctr" eaLnBrk="1" hangingPunct="1">
              <a:lnSpc>
                <a:spcPct val="80000"/>
              </a:lnSpc>
              <a:defRPr/>
            </a:pPr>
            <a:endParaRPr lang="fr-FR" sz="800" dirty="0" smtClean="0">
              <a:solidFill>
                <a:srgbClr val="7223A3"/>
              </a:solidFill>
            </a:endParaRPr>
          </a:p>
          <a:p>
            <a:pPr algn="ctr" eaLnBrk="1" hangingPunct="1">
              <a:lnSpc>
                <a:spcPct val="80000"/>
              </a:lnSpc>
              <a:defRPr/>
            </a:pPr>
            <a:endParaRPr lang="fr-FR" sz="800" dirty="0" smtClean="0">
              <a:solidFill>
                <a:srgbClr val="7223A3"/>
              </a:solidFill>
            </a:endParaRPr>
          </a:p>
        </p:txBody>
      </p:sp>
      <p:pic>
        <p:nvPicPr>
          <p:cNvPr id="61445" name="Picture 4" descr="algerie_crime1_ voir_suite"/>
          <p:cNvPicPr>
            <a:picLocks noChangeAspect="1" noChangeArrowheads="1"/>
          </p:cNvPicPr>
          <p:nvPr/>
        </p:nvPicPr>
        <p:blipFill>
          <a:blip r:embed="rId2"/>
          <a:srcRect/>
          <a:stretch>
            <a:fillRect/>
          </a:stretch>
        </p:blipFill>
        <p:spPr bwMode="auto">
          <a:xfrm>
            <a:off x="250825" y="2781300"/>
            <a:ext cx="2736850" cy="2933716"/>
          </a:xfrm>
          <a:prstGeom prst="rect">
            <a:avLst/>
          </a:prstGeom>
          <a:noFill/>
          <a:ln w="9525">
            <a:noFill/>
            <a:miter lim="800000"/>
            <a:headEnd/>
            <a:tailEnd/>
          </a:ln>
        </p:spPr>
      </p:pic>
      <p:pic>
        <p:nvPicPr>
          <p:cNvPr id="61446" name="Picture 5" descr="algerie_crime2_"/>
          <p:cNvPicPr>
            <a:picLocks noChangeAspect="1" noChangeArrowheads="1"/>
          </p:cNvPicPr>
          <p:nvPr/>
        </p:nvPicPr>
        <p:blipFill>
          <a:blip r:embed="rId3"/>
          <a:srcRect/>
          <a:stretch>
            <a:fillRect/>
          </a:stretch>
        </p:blipFill>
        <p:spPr bwMode="auto">
          <a:xfrm>
            <a:off x="3059113" y="2781300"/>
            <a:ext cx="2592387" cy="2933716"/>
          </a:xfrm>
          <a:prstGeom prst="rect">
            <a:avLst/>
          </a:prstGeom>
          <a:noFill/>
          <a:ln w="9525">
            <a:noFill/>
            <a:miter lim="800000"/>
            <a:headEnd/>
            <a:tailEnd/>
          </a:ln>
        </p:spPr>
      </p:pic>
      <p:pic>
        <p:nvPicPr>
          <p:cNvPr id="61447" name="Picture 6" descr="algerie_guelma-setif-massacre1"/>
          <p:cNvPicPr>
            <a:picLocks noChangeAspect="1" noChangeArrowheads="1"/>
          </p:cNvPicPr>
          <p:nvPr/>
        </p:nvPicPr>
        <p:blipFill>
          <a:blip r:embed="rId4"/>
          <a:srcRect/>
          <a:stretch>
            <a:fillRect/>
          </a:stretch>
        </p:blipFill>
        <p:spPr bwMode="auto">
          <a:xfrm>
            <a:off x="6300788" y="0"/>
            <a:ext cx="2843212" cy="2924175"/>
          </a:xfrm>
          <a:prstGeom prst="rect">
            <a:avLst/>
          </a:prstGeom>
          <a:noFill/>
          <a:ln w="9525">
            <a:noFill/>
            <a:miter lim="800000"/>
            <a:headEnd/>
            <a:tailEnd/>
          </a:ln>
        </p:spPr>
      </p:pic>
      <p:pic>
        <p:nvPicPr>
          <p:cNvPr id="61448" name="Picture 7" descr="torturescolonialessurunprisonnier.jpg"/>
          <p:cNvPicPr>
            <a:picLocks noChangeAspect="1" noChangeArrowheads="1"/>
          </p:cNvPicPr>
          <p:nvPr/>
        </p:nvPicPr>
        <p:blipFill>
          <a:blip r:embed="rId5"/>
          <a:srcRect/>
          <a:stretch>
            <a:fillRect/>
          </a:stretch>
        </p:blipFill>
        <p:spPr bwMode="auto">
          <a:xfrm>
            <a:off x="5724525" y="3141663"/>
            <a:ext cx="3419475" cy="2447925"/>
          </a:xfrm>
          <a:prstGeom prst="rect">
            <a:avLst/>
          </a:prstGeom>
          <a:noFill/>
          <a:ln w="9525">
            <a:noFill/>
            <a:miter lim="800000"/>
            <a:headEnd/>
            <a:tailEnd/>
          </a:ln>
        </p:spPr>
      </p:pic>
      <p:sp>
        <p:nvSpPr>
          <p:cNvPr id="98314" name="Rectangle 10"/>
          <p:cNvSpPr>
            <a:spLocks noChangeArrowheads="1"/>
          </p:cNvSpPr>
          <p:nvPr/>
        </p:nvSpPr>
        <p:spPr bwMode="auto">
          <a:xfrm>
            <a:off x="6516688" y="2133600"/>
            <a:ext cx="2627312" cy="822325"/>
          </a:xfrm>
          <a:prstGeom prst="rect">
            <a:avLst/>
          </a:prstGeom>
          <a:noFill/>
          <a:ln w="9525">
            <a:noFill/>
            <a:miter lim="800000"/>
            <a:headEnd/>
            <a:tailEnd/>
          </a:ln>
          <a:effectLst/>
        </p:spPr>
        <p:txBody>
          <a:bodyPr>
            <a:spAutoFit/>
          </a:bodyPr>
          <a:lstStyle/>
          <a:p>
            <a:pPr>
              <a:defRPr/>
            </a:pPr>
            <a:r>
              <a:rPr lang="fr-FR" sz="2400">
                <a:solidFill>
                  <a:srgbClr val="FFFF00"/>
                </a:solidFill>
                <a:effectLst>
                  <a:outerShdw blurRad="38100" dist="38100" dir="2700000" algn="tl">
                    <a:srgbClr val="000000"/>
                  </a:outerShdw>
                </a:effectLst>
                <a:latin typeface="Tahoma" pitchFamily="34" charset="0"/>
              </a:rPr>
              <a:t>abattu froidement</a:t>
            </a:r>
          </a:p>
        </p:txBody>
      </p:sp>
    </p:spTree>
  </p:cSld>
  <p:clrMapOvr>
    <a:masterClrMapping/>
  </p:clrMapOvr>
  <p:transition advClick="0" advTm="15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98306"/>
                                        </p:tgtEl>
                                        <p:attrNameLst>
                                          <p:attrName>style.visibility</p:attrName>
                                        </p:attrNameLst>
                                      </p:cBhvr>
                                      <p:to>
                                        <p:strVal val="visible"/>
                                      </p:to>
                                    </p:set>
                                    <p:anim calcmode="lin" valueType="num">
                                      <p:cBhvr additive="base">
                                        <p:cTn id="7" dur="800" fill="hold">
                                          <p:stCondLst>
                                            <p:cond delay="0"/>
                                          </p:stCondLst>
                                        </p:cTn>
                                        <p:tgtEl>
                                          <p:spTgt spid="98306"/>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9830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98307">
                                            <p:txEl>
                                              <p:pRg st="1" end="1"/>
                                            </p:txEl>
                                          </p:spTgt>
                                        </p:tgtEl>
                                        <p:attrNameLst>
                                          <p:attrName>style.visibility</p:attrName>
                                        </p:attrNameLst>
                                      </p:cBhvr>
                                      <p:to>
                                        <p:strVal val="visible"/>
                                      </p:to>
                                    </p:set>
                                    <p:animEffect transition="in" filter="fade">
                                      <p:cBhvr>
                                        <p:cTn id="13" dur="1000"/>
                                        <p:tgtEl>
                                          <p:spTgt spid="98307">
                                            <p:txEl>
                                              <p:pRg st="1" end="1"/>
                                            </p:txEl>
                                          </p:spTgt>
                                        </p:tgtEl>
                                      </p:cBhvr>
                                    </p:animEffect>
                                    <p:anim calcmode="lin" valueType="num">
                                      <p:cBhvr>
                                        <p:cTn id="14" dur="1000" fill="hold"/>
                                        <p:tgtEl>
                                          <p:spTgt spid="98307">
                                            <p:txEl>
                                              <p:pRg st="1" end="1"/>
                                            </p:txEl>
                                          </p:spTgt>
                                        </p:tgtEl>
                                        <p:attrNameLst>
                                          <p:attrName>ppt_x</p:attrName>
                                        </p:attrNameLst>
                                      </p:cBhvr>
                                      <p:tavLst>
                                        <p:tav tm="0">
                                          <p:val>
                                            <p:strVal val="#ppt_x-.1"/>
                                          </p:val>
                                        </p:tav>
                                        <p:tav tm="100000">
                                          <p:val>
                                            <p:strVal val="#ppt_x"/>
                                          </p:val>
                                        </p:tav>
                                      </p:tavLst>
                                    </p:anim>
                                    <p:anim calcmode="lin" valueType="num">
                                      <p:cBhvr>
                                        <p:cTn id="15" dur="1000" fill="hold"/>
                                        <p:tgtEl>
                                          <p:spTgt spid="983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0" presetClass="entr" presetSubtype="0" fill="hold" grpId="0" nodeType="clickEffect">
                                  <p:stCondLst>
                                    <p:cond delay="0"/>
                                  </p:stCondLst>
                                  <p:iterate type="lt">
                                    <p:tmPct val="10000"/>
                                  </p:iterate>
                                  <p:childTnLst>
                                    <p:set>
                                      <p:cBhvr>
                                        <p:cTn id="19" dur="1" fill="hold">
                                          <p:stCondLst>
                                            <p:cond delay="0"/>
                                          </p:stCondLst>
                                        </p:cTn>
                                        <p:tgtEl>
                                          <p:spTgt spid="98307">
                                            <p:txEl>
                                              <p:pRg st="2" end="2"/>
                                            </p:txEl>
                                          </p:spTgt>
                                        </p:tgtEl>
                                        <p:attrNameLst>
                                          <p:attrName>style.visibility</p:attrName>
                                        </p:attrNameLst>
                                      </p:cBhvr>
                                      <p:to>
                                        <p:strVal val="visible"/>
                                      </p:to>
                                    </p:set>
                                    <p:animEffect transition="in" filter="fade">
                                      <p:cBhvr>
                                        <p:cTn id="20" dur="1000"/>
                                        <p:tgtEl>
                                          <p:spTgt spid="98307">
                                            <p:txEl>
                                              <p:pRg st="2" end="2"/>
                                            </p:txEl>
                                          </p:spTgt>
                                        </p:tgtEl>
                                      </p:cBhvr>
                                    </p:animEffect>
                                    <p:anim calcmode="lin" valueType="num">
                                      <p:cBhvr>
                                        <p:cTn id="21" dur="1000" fill="hold"/>
                                        <p:tgtEl>
                                          <p:spTgt spid="98307">
                                            <p:txEl>
                                              <p:pRg st="2" end="2"/>
                                            </p:txEl>
                                          </p:spTgt>
                                        </p:tgtEl>
                                        <p:attrNameLst>
                                          <p:attrName>ppt_x</p:attrName>
                                        </p:attrNameLst>
                                      </p:cBhvr>
                                      <p:tavLst>
                                        <p:tav tm="0">
                                          <p:val>
                                            <p:strVal val="#ppt_x-.1"/>
                                          </p:val>
                                        </p:tav>
                                        <p:tav tm="100000">
                                          <p:val>
                                            <p:strVal val="#ppt_x"/>
                                          </p:val>
                                        </p:tav>
                                      </p:tavLst>
                                    </p:anim>
                                    <p:anim calcmode="lin" valueType="num">
                                      <p:cBhvr>
                                        <p:cTn id="22" dur="1000" fill="hold"/>
                                        <p:tgtEl>
                                          <p:spTgt spid="983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0" presetClass="entr" presetSubtype="0" fill="hold" grpId="0" nodeType="clickEffect">
                                  <p:stCondLst>
                                    <p:cond delay="0"/>
                                  </p:stCondLst>
                                  <p:iterate type="lt">
                                    <p:tmPct val="10000"/>
                                  </p:iterate>
                                  <p:childTnLst>
                                    <p:set>
                                      <p:cBhvr>
                                        <p:cTn id="26" dur="1" fill="hold">
                                          <p:stCondLst>
                                            <p:cond delay="0"/>
                                          </p:stCondLst>
                                        </p:cTn>
                                        <p:tgtEl>
                                          <p:spTgt spid="98307">
                                            <p:txEl>
                                              <p:pRg st="4" end="4"/>
                                            </p:txEl>
                                          </p:spTgt>
                                        </p:tgtEl>
                                        <p:attrNameLst>
                                          <p:attrName>style.visibility</p:attrName>
                                        </p:attrNameLst>
                                      </p:cBhvr>
                                      <p:to>
                                        <p:strVal val="visible"/>
                                      </p:to>
                                    </p:set>
                                    <p:animEffect transition="in" filter="fade">
                                      <p:cBhvr>
                                        <p:cTn id="27" dur="1000"/>
                                        <p:tgtEl>
                                          <p:spTgt spid="98307">
                                            <p:txEl>
                                              <p:pRg st="4" end="4"/>
                                            </p:txEl>
                                          </p:spTgt>
                                        </p:tgtEl>
                                      </p:cBhvr>
                                    </p:animEffect>
                                    <p:anim calcmode="lin" valueType="num">
                                      <p:cBhvr>
                                        <p:cTn id="28" dur="1000" fill="hold"/>
                                        <p:tgtEl>
                                          <p:spTgt spid="98307">
                                            <p:txEl>
                                              <p:pRg st="4" end="4"/>
                                            </p:txEl>
                                          </p:spTgt>
                                        </p:tgtEl>
                                        <p:attrNameLst>
                                          <p:attrName>ppt_x</p:attrName>
                                        </p:attrNameLst>
                                      </p:cBhvr>
                                      <p:tavLst>
                                        <p:tav tm="0">
                                          <p:val>
                                            <p:strVal val="#ppt_x-.1"/>
                                          </p:val>
                                        </p:tav>
                                        <p:tav tm="100000">
                                          <p:val>
                                            <p:strVal val="#ppt_x"/>
                                          </p:val>
                                        </p:tav>
                                      </p:tavLst>
                                    </p:anim>
                                    <p:anim calcmode="lin" valueType="num">
                                      <p:cBhvr>
                                        <p:cTn id="29" dur="1000" fill="hold"/>
                                        <p:tgtEl>
                                          <p:spTgt spid="9830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0" presetClass="entr" presetSubtype="0" fill="hold" grpId="0" nodeType="clickEffect">
                                  <p:stCondLst>
                                    <p:cond delay="0"/>
                                  </p:stCondLst>
                                  <p:iterate type="lt">
                                    <p:tmPct val="10000"/>
                                  </p:iterate>
                                  <p:childTnLst>
                                    <p:set>
                                      <p:cBhvr>
                                        <p:cTn id="33" dur="1" fill="hold">
                                          <p:stCondLst>
                                            <p:cond delay="0"/>
                                          </p:stCondLst>
                                        </p:cTn>
                                        <p:tgtEl>
                                          <p:spTgt spid="98307">
                                            <p:txEl>
                                              <p:pRg st="6" end="6"/>
                                            </p:txEl>
                                          </p:spTgt>
                                        </p:tgtEl>
                                        <p:attrNameLst>
                                          <p:attrName>style.visibility</p:attrName>
                                        </p:attrNameLst>
                                      </p:cBhvr>
                                      <p:to>
                                        <p:strVal val="visible"/>
                                      </p:to>
                                    </p:set>
                                    <p:animEffect transition="in" filter="fade">
                                      <p:cBhvr>
                                        <p:cTn id="34" dur="1000"/>
                                        <p:tgtEl>
                                          <p:spTgt spid="98307">
                                            <p:txEl>
                                              <p:pRg st="6" end="6"/>
                                            </p:txEl>
                                          </p:spTgt>
                                        </p:tgtEl>
                                      </p:cBhvr>
                                    </p:animEffect>
                                    <p:anim calcmode="lin" valueType="num">
                                      <p:cBhvr>
                                        <p:cTn id="35" dur="1000" fill="hold"/>
                                        <p:tgtEl>
                                          <p:spTgt spid="98307">
                                            <p:txEl>
                                              <p:pRg st="6" end="6"/>
                                            </p:txEl>
                                          </p:spTgt>
                                        </p:tgtEl>
                                        <p:attrNameLst>
                                          <p:attrName>ppt_x</p:attrName>
                                        </p:attrNameLst>
                                      </p:cBhvr>
                                      <p:tavLst>
                                        <p:tav tm="0">
                                          <p:val>
                                            <p:strVal val="#ppt_x-.1"/>
                                          </p:val>
                                        </p:tav>
                                        <p:tav tm="100000">
                                          <p:val>
                                            <p:strVal val="#ppt_x"/>
                                          </p:val>
                                        </p:tav>
                                      </p:tavLst>
                                    </p:anim>
                                    <p:anim calcmode="lin" valueType="num">
                                      <p:cBhvr>
                                        <p:cTn id="36" dur="1000" fill="hold"/>
                                        <p:tgtEl>
                                          <p:spTgt spid="9830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0" presetClass="entr" presetSubtype="0" fill="hold" grpId="0" nodeType="clickEffect">
                                  <p:stCondLst>
                                    <p:cond delay="0"/>
                                  </p:stCondLst>
                                  <p:iterate type="lt">
                                    <p:tmPct val="10000"/>
                                  </p:iterate>
                                  <p:childTnLst>
                                    <p:set>
                                      <p:cBhvr>
                                        <p:cTn id="40" dur="1" fill="hold">
                                          <p:stCondLst>
                                            <p:cond delay="0"/>
                                          </p:stCondLst>
                                        </p:cTn>
                                        <p:tgtEl>
                                          <p:spTgt spid="98307">
                                            <p:txEl>
                                              <p:pRg st="7" end="7"/>
                                            </p:txEl>
                                          </p:spTgt>
                                        </p:tgtEl>
                                        <p:attrNameLst>
                                          <p:attrName>style.visibility</p:attrName>
                                        </p:attrNameLst>
                                      </p:cBhvr>
                                      <p:to>
                                        <p:strVal val="visible"/>
                                      </p:to>
                                    </p:set>
                                    <p:animEffect transition="in" filter="fade">
                                      <p:cBhvr>
                                        <p:cTn id="41" dur="1000"/>
                                        <p:tgtEl>
                                          <p:spTgt spid="98307">
                                            <p:txEl>
                                              <p:pRg st="7" end="7"/>
                                            </p:txEl>
                                          </p:spTgt>
                                        </p:tgtEl>
                                      </p:cBhvr>
                                    </p:animEffect>
                                    <p:anim calcmode="lin" valueType="num">
                                      <p:cBhvr>
                                        <p:cTn id="42" dur="1000" fill="hold"/>
                                        <p:tgtEl>
                                          <p:spTgt spid="98307">
                                            <p:txEl>
                                              <p:pRg st="7" end="7"/>
                                            </p:txEl>
                                          </p:spTgt>
                                        </p:tgtEl>
                                        <p:attrNameLst>
                                          <p:attrName>ppt_x</p:attrName>
                                        </p:attrNameLst>
                                      </p:cBhvr>
                                      <p:tavLst>
                                        <p:tav tm="0">
                                          <p:val>
                                            <p:strVal val="#ppt_x-.1"/>
                                          </p:val>
                                        </p:tav>
                                        <p:tav tm="100000">
                                          <p:val>
                                            <p:strVal val="#ppt_x"/>
                                          </p:val>
                                        </p:tav>
                                      </p:tavLst>
                                    </p:anim>
                                    <p:anim calcmode="lin" valueType="num">
                                      <p:cBhvr>
                                        <p:cTn id="43" dur="1000" fill="hold"/>
                                        <p:tgtEl>
                                          <p:spTgt spid="9830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0" presetClass="entr" presetSubtype="0" fill="hold" grpId="0" nodeType="clickEffect">
                                  <p:stCondLst>
                                    <p:cond delay="0"/>
                                  </p:stCondLst>
                                  <p:iterate type="lt">
                                    <p:tmPct val="10000"/>
                                  </p:iterate>
                                  <p:childTnLst>
                                    <p:set>
                                      <p:cBhvr>
                                        <p:cTn id="47" dur="1" fill="hold">
                                          <p:stCondLst>
                                            <p:cond delay="0"/>
                                          </p:stCondLst>
                                        </p:cTn>
                                        <p:tgtEl>
                                          <p:spTgt spid="98307">
                                            <p:txEl>
                                              <p:pRg st="8" end="8"/>
                                            </p:txEl>
                                          </p:spTgt>
                                        </p:tgtEl>
                                        <p:attrNameLst>
                                          <p:attrName>style.visibility</p:attrName>
                                        </p:attrNameLst>
                                      </p:cBhvr>
                                      <p:to>
                                        <p:strVal val="visible"/>
                                      </p:to>
                                    </p:set>
                                    <p:animEffect transition="in" filter="fade">
                                      <p:cBhvr>
                                        <p:cTn id="48" dur="1000"/>
                                        <p:tgtEl>
                                          <p:spTgt spid="98307">
                                            <p:txEl>
                                              <p:pRg st="8" end="8"/>
                                            </p:txEl>
                                          </p:spTgt>
                                        </p:tgtEl>
                                      </p:cBhvr>
                                    </p:animEffect>
                                    <p:anim calcmode="lin" valueType="num">
                                      <p:cBhvr>
                                        <p:cTn id="49" dur="1000" fill="hold"/>
                                        <p:tgtEl>
                                          <p:spTgt spid="98307">
                                            <p:txEl>
                                              <p:pRg st="8" end="8"/>
                                            </p:txEl>
                                          </p:spTgt>
                                        </p:tgtEl>
                                        <p:attrNameLst>
                                          <p:attrName>ppt_x</p:attrName>
                                        </p:attrNameLst>
                                      </p:cBhvr>
                                      <p:tavLst>
                                        <p:tav tm="0">
                                          <p:val>
                                            <p:strVal val="#ppt_x-.1"/>
                                          </p:val>
                                        </p:tav>
                                        <p:tav tm="100000">
                                          <p:val>
                                            <p:strVal val="#ppt_x"/>
                                          </p:val>
                                        </p:tav>
                                      </p:tavLst>
                                    </p:anim>
                                    <p:anim calcmode="lin" valueType="num">
                                      <p:cBhvr>
                                        <p:cTn id="50" dur="1000" fill="hold"/>
                                        <p:tgtEl>
                                          <p:spTgt spid="9830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0" presetClass="entr" presetSubtype="0" fill="hold" grpId="0" nodeType="clickEffect">
                                  <p:stCondLst>
                                    <p:cond delay="0"/>
                                  </p:stCondLst>
                                  <p:iterate type="lt">
                                    <p:tmPct val="10000"/>
                                  </p:iterate>
                                  <p:childTnLst>
                                    <p:set>
                                      <p:cBhvr>
                                        <p:cTn id="54" dur="1" fill="hold">
                                          <p:stCondLst>
                                            <p:cond delay="0"/>
                                          </p:stCondLst>
                                        </p:cTn>
                                        <p:tgtEl>
                                          <p:spTgt spid="98307">
                                            <p:txEl>
                                              <p:pRg st="18" end="18"/>
                                            </p:txEl>
                                          </p:spTgt>
                                        </p:tgtEl>
                                        <p:attrNameLst>
                                          <p:attrName>style.visibility</p:attrName>
                                        </p:attrNameLst>
                                      </p:cBhvr>
                                      <p:to>
                                        <p:strVal val="visible"/>
                                      </p:to>
                                    </p:set>
                                    <p:animEffect transition="in" filter="fade">
                                      <p:cBhvr>
                                        <p:cTn id="55" dur="1000"/>
                                        <p:tgtEl>
                                          <p:spTgt spid="98307">
                                            <p:txEl>
                                              <p:pRg st="18" end="18"/>
                                            </p:txEl>
                                          </p:spTgt>
                                        </p:tgtEl>
                                      </p:cBhvr>
                                    </p:animEffect>
                                    <p:anim calcmode="lin" valueType="num">
                                      <p:cBhvr>
                                        <p:cTn id="56" dur="1000" fill="hold"/>
                                        <p:tgtEl>
                                          <p:spTgt spid="98307">
                                            <p:txEl>
                                              <p:pRg st="18" end="18"/>
                                            </p:txEl>
                                          </p:spTgt>
                                        </p:tgtEl>
                                        <p:attrNameLst>
                                          <p:attrName>ppt_x</p:attrName>
                                        </p:attrNameLst>
                                      </p:cBhvr>
                                      <p:tavLst>
                                        <p:tav tm="0">
                                          <p:val>
                                            <p:strVal val="#ppt_x-.1"/>
                                          </p:val>
                                        </p:tav>
                                        <p:tav tm="100000">
                                          <p:val>
                                            <p:strVal val="#ppt_x"/>
                                          </p:val>
                                        </p:tav>
                                      </p:tavLst>
                                    </p:anim>
                                    <p:anim calcmode="lin" valueType="num">
                                      <p:cBhvr>
                                        <p:cTn id="57" dur="1000" fill="hold"/>
                                        <p:tgtEl>
                                          <p:spTgt spid="98307">
                                            <p:txEl>
                                              <p:pRg st="18" end="18"/>
                                            </p:txEl>
                                          </p:spTgt>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0" presetClass="entr" presetSubtype="0" fill="hold" grpId="0" nodeType="clickEffect">
                                  <p:stCondLst>
                                    <p:cond delay="0"/>
                                  </p:stCondLst>
                                  <p:iterate type="lt">
                                    <p:tmPct val="10000"/>
                                  </p:iterate>
                                  <p:childTnLst>
                                    <p:set>
                                      <p:cBhvr>
                                        <p:cTn id="61" dur="1" fill="hold">
                                          <p:stCondLst>
                                            <p:cond delay="0"/>
                                          </p:stCondLst>
                                        </p:cTn>
                                        <p:tgtEl>
                                          <p:spTgt spid="98307">
                                            <p:txEl>
                                              <p:pRg st="19" end="19"/>
                                            </p:txEl>
                                          </p:spTgt>
                                        </p:tgtEl>
                                        <p:attrNameLst>
                                          <p:attrName>style.visibility</p:attrName>
                                        </p:attrNameLst>
                                      </p:cBhvr>
                                      <p:to>
                                        <p:strVal val="visible"/>
                                      </p:to>
                                    </p:set>
                                    <p:animEffect transition="in" filter="fade">
                                      <p:cBhvr>
                                        <p:cTn id="62" dur="1000"/>
                                        <p:tgtEl>
                                          <p:spTgt spid="98307">
                                            <p:txEl>
                                              <p:pRg st="19" end="19"/>
                                            </p:txEl>
                                          </p:spTgt>
                                        </p:tgtEl>
                                      </p:cBhvr>
                                    </p:animEffect>
                                    <p:anim calcmode="lin" valueType="num">
                                      <p:cBhvr>
                                        <p:cTn id="63" dur="1000" fill="hold"/>
                                        <p:tgtEl>
                                          <p:spTgt spid="98307">
                                            <p:txEl>
                                              <p:pRg st="19" end="19"/>
                                            </p:txEl>
                                          </p:spTgt>
                                        </p:tgtEl>
                                        <p:attrNameLst>
                                          <p:attrName>ppt_x</p:attrName>
                                        </p:attrNameLst>
                                      </p:cBhvr>
                                      <p:tavLst>
                                        <p:tav tm="0">
                                          <p:val>
                                            <p:strVal val="#ppt_x-.1"/>
                                          </p:val>
                                        </p:tav>
                                        <p:tav tm="100000">
                                          <p:val>
                                            <p:strVal val="#ppt_x"/>
                                          </p:val>
                                        </p:tav>
                                      </p:tavLst>
                                    </p:anim>
                                    <p:anim calcmode="lin" valueType="num">
                                      <p:cBhvr>
                                        <p:cTn id="64" dur="1000" fill="hold"/>
                                        <p:tgtEl>
                                          <p:spTgt spid="98307">
                                            <p:txEl>
                                              <p:pRg st="19" end="19"/>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0" presetClass="entr" presetSubtype="0" fill="hold" grpId="0" nodeType="clickEffect">
                                  <p:stCondLst>
                                    <p:cond delay="0"/>
                                  </p:stCondLst>
                                  <p:iterate type="lt">
                                    <p:tmPct val="10000"/>
                                  </p:iterate>
                                  <p:childTnLst>
                                    <p:set>
                                      <p:cBhvr>
                                        <p:cTn id="68" dur="1" fill="hold">
                                          <p:stCondLst>
                                            <p:cond delay="0"/>
                                          </p:stCondLst>
                                        </p:cTn>
                                        <p:tgtEl>
                                          <p:spTgt spid="98307">
                                            <p:txEl>
                                              <p:pRg st="20" end="20"/>
                                            </p:txEl>
                                          </p:spTgt>
                                        </p:tgtEl>
                                        <p:attrNameLst>
                                          <p:attrName>style.visibility</p:attrName>
                                        </p:attrNameLst>
                                      </p:cBhvr>
                                      <p:to>
                                        <p:strVal val="visible"/>
                                      </p:to>
                                    </p:set>
                                    <p:animEffect transition="in" filter="fade">
                                      <p:cBhvr>
                                        <p:cTn id="69" dur="1000"/>
                                        <p:tgtEl>
                                          <p:spTgt spid="98307">
                                            <p:txEl>
                                              <p:pRg st="20" end="20"/>
                                            </p:txEl>
                                          </p:spTgt>
                                        </p:tgtEl>
                                      </p:cBhvr>
                                    </p:animEffect>
                                    <p:anim calcmode="lin" valueType="num">
                                      <p:cBhvr>
                                        <p:cTn id="70" dur="1000" fill="hold"/>
                                        <p:tgtEl>
                                          <p:spTgt spid="98307">
                                            <p:txEl>
                                              <p:pRg st="20" end="20"/>
                                            </p:txEl>
                                          </p:spTgt>
                                        </p:tgtEl>
                                        <p:attrNameLst>
                                          <p:attrName>ppt_x</p:attrName>
                                        </p:attrNameLst>
                                      </p:cBhvr>
                                      <p:tavLst>
                                        <p:tav tm="0">
                                          <p:val>
                                            <p:strVal val="#ppt_x-.1"/>
                                          </p:val>
                                        </p:tav>
                                        <p:tav tm="100000">
                                          <p:val>
                                            <p:strVal val="#ppt_x"/>
                                          </p:val>
                                        </p:tav>
                                      </p:tavLst>
                                    </p:anim>
                                    <p:anim calcmode="lin" valueType="num">
                                      <p:cBhvr>
                                        <p:cTn id="71" dur="1000" fill="hold"/>
                                        <p:tgtEl>
                                          <p:spTgt spid="98307">
                                            <p:txEl>
                                              <p:pRg st="20" end="20"/>
                                            </p:txEl>
                                          </p:spTgt>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0" presetClass="entr" presetSubtype="0" fill="hold" grpId="0" nodeType="clickEffect">
                                  <p:stCondLst>
                                    <p:cond delay="0"/>
                                  </p:stCondLst>
                                  <p:iterate type="lt">
                                    <p:tmPct val="10000"/>
                                  </p:iterate>
                                  <p:childTnLst>
                                    <p:set>
                                      <p:cBhvr>
                                        <p:cTn id="75" dur="1" fill="hold">
                                          <p:stCondLst>
                                            <p:cond delay="0"/>
                                          </p:stCondLst>
                                        </p:cTn>
                                        <p:tgtEl>
                                          <p:spTgt spid="98307">
                                            <p:txEl>
                                              <p:pRg st="21" end="21"/>
                                            </p:txEl>
                                          </p:spTgt>
                                        </p:tgtEl>
                                        <p:attrNameLst>
                                          <p:attrName>style.visibility</p:attrName>
                                        </p:attrNameLst>
                                      </p:cBhvr>
                                      <p:to>
                                        <p:strVal val="visible"/>
                                      </p:to>
                                    </p:set>
                                    <p:animEffect transition="in" filter="fade">
                                      <p:cBhvr>
                                        <p:cTn id="76" dur="1000"/>
                                        <p:tgtEl>
                                          <p:spTgt spid="98307">
                                            <p:txEl>
                                              <p:pRg st="21" end="21"/>
                                            </p:txEl>
                                          </p:spTgt>
                                        </p:tgtEl>
                                      </p:cBhvr>
                                    </p:animEffect>
                                    <p:anim calcmode="lin" valueType="num">
                                      <p:cBhvr>
                                        <p:cTn id="77" dur="1000" fill="hold"/>
                                        <p:tgtEl>
                                          <p:spTgt spid="98307">
                                            <p:txEl>
                                              <p:pRg st="21" end="21"/>
                                            </p:txEl>
                                          </p:spTgt>
                                        </p:tgtEl>
                                        <p:attrNameLst>
                                          <p:attrName>ppt_x</p:attrName>
                                        </p:attrNameLst>
                                      </p:cBhvr>
                                      <p:tavLst>
                                        <p:tav tm="0">
                                          <p:val>
                                            <p:strVal val="#ppt_x-.1"/>
                                          </p:val>
                                        </p:tav>
                                        <p:tav tm="100000">
                                          <p:val>
                                            <p:strVal val="#ppt_x"/>
                                          </p:val>
                                        </p:tav>
                                      </p:tavLst>
                                    </p:anim>
                                    <p:anim calcmode="lin" valueType="num">
                                      <p:cBhvr>
                                        <p:cTn id="78" dur="1000" fill="hold"/>
                                        <p:tgtEl>
                                          <p:spTgt spid="98307">
                                            <p:txEl>
                                              <p:pRg st="21" end="21"/>
                                            </p:txEl>
                                          </p:spTgt>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0" presetClass="entr" presetSubtype="0" fill="hold" grpId="0" nodeType="clickEffect">
                                  <p:stCondLst>
                                    <p:cond delay="0"/>
                                  </p:stCondLst>
                                  <p:iterate type="lt">
                                    <p:tmPct val="10000"/>
                                  </p:iterate>
                                  <p:childTnLst>
                                    <p:set>
                                      <p:cBhvr>
                                        <p:cTn id="82" dur="1" fill="hold">
                                          <p:stCondLst>
                                            <p:cond delay="0"/>
                                          </p:stCondLst>
                                        </p:cTn>
                                        <p:tgtEl>
                                          <p:spTgt spid="98307">
                                            <p:txEl>
                                              <p:pRg st="23" end="23"/>
                                            </p:txEl>
                                          </p:spTgt>
                                        </p:tgtEl>
                                        <p:attrNameLst>
                                          <p:attrName>style.visibility</p:attrName>
                                        </p:attrNameLst>
                                      </p:cBhvr>
                                      <p:to>
                                        <p:strVal val="visible"/>
                                      </p:to>
                                    </p:set>
                                    <p:animEffect transition="in" filter="fade">
                                      <p:cBhvr>
                                        <p:cTn id="83" dur="1000"/>
                                        <p:tgtEl>
                                          <p:spTgt spid="98307">
                                            <p:txEl>
                                              <p:pRg st="23" end="23"/>
                                            </p:txEl>
                                          </p:spTgt>
                                        </p:tgtEl>
                                      </p:cBhvr>
                                    </p:animEffect>
                                    <p:anim calcmode="lin" valueType="num">
                                      <p:cBhvr>
                                        <p:cTn id="84" dur="1000" fill="hold"/>
                                        <p:tgtEl>
                                          <p:spTgt spid="98307">
                                            <p:txEl>
                                              <p:pRg st="23" end="23"/>
                                            </p:txEl>
                                          </p:spTgt>
                                        </p:tgtEl>
                                        <p:attrNameLst>
                                          <p:attrName>ppt_x</p:attrName>
                                        </p:attrNameLst>
                                      </p:cBhvr>
                                      <p:tavLst>
                                        <p:tav tm="0">
                                          <p:val>
                                            <p:strVal val="#ppt_x-.1"/>
                                          </p:val>
                                        </p:tav>
                                        <p:tav tm="100000">
                                          <p:val>
                                            <p:strVal val="#ppt_x"/>
                                          </p:val>
                                        </p:tav>
                                      </p:tavLst>
                                    </p:anim>
                                    <p:anim calcmode="lin" valueType="num">
                                      <p:cBhvr>
                                        <p:cTn id="85" dur="1000" fill="hold"/>
                                        <p:tgtEl>
                                          <p:spTgt spid="98307">
                                            <p:txEl>
                                              <p:pRg st="23" end="2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p:bldP spid="98307"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numéro de diapositive 5"/>
          <p:cNvSpPr>
            <a:spLocks noGrp="1"/>
          </p:cNvSpPr>
          <p:nvPr>
            <p:ph type="sldNum" sz="quarter" idx="12"/>
          </p:nvPr>
        </p:nvSpPr>
        <p:spPr/>
        <p:txBody>
          <a:bodyPr/>
          <a:lstStyle/>
          <a:p>
            <a:pPr>
              <a:defRPr/>
            </a:pPr>
            <a:fld id="{6079391C-5171-474A-8C72-0A2ED34EB204}" type="slidenum">
              <a:rPr lang="ar-DZ"/>
              <a:pPr>
                <a:defRPr/>
              </a:pPr>
              <a:t>59</a:t>
            </a:fld>
            <a:endParaRPr lang="fr-FR"/>
          </a:p>
        </p:txBody>
      </p:sp>
      <p:sp>
        <p:nvSpPr>
          <p:cNvPr id="75778" name="AutoShape 2"/>
          <p:cNvSpPr>
            <a:spLocks noGrp="1" noChangeArrowheads="1"/>
          </p:cNvSpPr>
          <p:nvPr>
            <p:ph type="title"/>
          </p:nvPr>
        </p:nvSpPr>
        <p:spPr>
          <a:prstGeom prst="wedgeEllipseCallout">
            <a:avLst>
              <a:gd name="adj1" fmla="val -43750"/>
              <a:gd name="adj2" fmla="val 70000"/>
            </a:avLst>
          </a:prstGeom>
        </p:spPr>
        <p:txBody>
          <a:bodyPr/>
          <a:lstStyle/>
          <a:p>
            <a:pPr algn="ctr" eaLnBrk="1" hangingPunct="1">
              <a:defRPr/>
            </a:pPr>
            <a:r>
              <a:rPr lang="fr-FR" sz="4000" b="1" i="1" smtClean="0">
                <a:solidFill>
                  <a:srgbClr val="BE0815"/>
                </a:solidFill>
                <a:latin typeface="Comic Sans MS" pitchFamily="66" charset="0"/>
              </a:rPr>
              <a:t>Objectif : </a:t>
            </a:r>
            <a:br>
              <a:rPr lang="fr-FR" sz="4000" b="1" i="1" smtClean="0">
                <a:solidFill>
                  <a:srgbClr val="BE0815"/>
                </a:solidFill>
                <a:latin typeface="Comic Sans MS" pitchFamily="66" charset="0"/>
              </a:rPr>
            </a:br>
            <a:r>
              <a:rPr lang="fr-FR" sz="4000" b="1" i="1" smtClean="0">
                <a:solidFill>
                  <a:srgbClr val="BE0815"/>
                </a:solidFill>
                <a:latin typeface="Comic Sans MS" pitchFamily="66" charset="0"/>
              </a:rPr>
              <a:t>  </a:t>
            </a:r>
            <a:r>
              <a:rPr lang="fr-FR" sz="4800" b="1" i="1" smtClean="0">
                <a:solidFill>
                  <a:srgbClr val="BE0815"/>
                </a:solidFill>
                <a:latin typeface="Comic Sans MS" pitchFamily="66" charset="0"/>
              </a:rPr>
              <a:t>semer la terreur</a:t>
            </a:r>
            <a:r>
              <a:rPr lang="fr-FR" sz="4000" b="1" i="1" smtClean="0">
                <a:latin typeface="Comic Sans MS" pitchFamily="66" charset="0"/>
              </a:rPr>
              <a:t> </a:t>
            </a:r>
          </a:p>
        </p:txBody>
      </p:sp>
      <p:sp>
        <p:nvSpPr>
          <p:cNvPr id="75779" name="Rectangle 3"/>
          <p:cNvSpPr>
            <a:spLocks noGrp="1" noChangeArrowheads="1"/>
          </p:cNvSpPr>
          <p:nvPr>
            <p:ph type="body" idx="1"/>
          </p:nvPr>
        </p:nvSpPr>
        <p:spPr>
          <a:xfrm>
            <a:off x="0" y="1905000"/>
            <a:ext cx="9144000" cy="4953000"/>
          </a:xfrm>
        </p:spPr>
        <p:txBody>
          <a:bodyPr/>
          <a:lstStyle/>
          <a:p>
            <a:pPr eaLnBrk="1" hangingPunct="1">
              <a:defRPr/>
            </a:pPr>
            <a:r>
              <a:rPr lang="fr-FR" smtClean="0"/>
              <a:t>Des douars et mechtas </a:t>
            </a:r>
          </a:p>
          <a:p>
            <a:pPr eaLnBrk="1" hangingPunct="1">
              <a:defRPr/>
            </a:pPr>
            <a:r>
              <a:rPr lang="fr-FR" smtClean="0"/>
              <a:t>rayés de la carte au napalm</a:t>
            </a:r>
          </a:p>
          <a:p>
            <a:pPr eaLnBrk="1" hangingPunct="1">
              <a:buFontTx/>
              <a:buNone/>
              <a:defRPr/>
            </a:pPr>
            <a:endParaRPr lang="fr-FR" smtClean="0"/>
          </a:p>
        </p:txBody>
      </p:sp>
      <p:pic>
        <p:nvPicPr>
          <p:cNvPr id="62469" name="Picture 4" descr="algerie_massacres des innocents"/>
          <p:cNvPicPr>
            <a:picLocks noChangeAspect="1" noChangeArrowheads="1"/>
          </p:cNvPicPr>
          <p:nvPr/>
        </p:nvPicPr>
        <p:blipFill>
          <a:blip r:embed="rId2"/>
          <a:srcRect/>
          <a:stretch>
            <a:fillRect/>
          </a:stretch>
        </p:blipFill>
        <p:spPr bwMode="auto">
          <a:xfrm>
            <a:off x="0" y="3141663"/>
            <a:ext cx="2092325" cy="3716337"/>
          </a:xfrm>
          <a:prstGeom prst="rect">
            <a:avLst/>
          </a:prstGeom>
          <a:noFill/>
          <a:ln w="9525">
            <a:noFill/>
            <a:miter lim="800000"/>
            <a:headEnd/>
            <a:tailEnd/>
          </a:ln>
        </p:spPr>
      </p:pic>
      <p:pic>
        <p:nvPicPr>
          <p:cNvPr id="62470" name="Picture 6" descr="algerie_operation-chien"/>
          <p:cNvPicPr>
            <a:picLocks noChangeAspect="1" noChangeArrowheads="1"/>
          </p:cNvPicPr>
          <p:nvPr/>
        </p:nvPicPr>
        <p:blipFill>
          <a:blip r:embed="rId3"/>
          <a:srcRect/>
          <a:stretch>
            <a:fillRect/>
          </a:stretch>
        </p:blipFill>
        <p:spPr bwMode="auto">
          <a:xfrm>
            <a:off x="2268538" y="5056188"/>
            <a:ext cx="1655762" cy="1801812"/>
          </a:xfrm>
          <a:prstGeom prst="rect">
            <a:avLst/>
          </a:prstGeom>
          <a:noFill/>
          <a:ln w="9525">
            <a:noFill/>
            <a:miter lim="800000"/>
            <a:headEnd/>
            <a:tailEnd/>
          </a:ln>
        </p:spPr>
      </p:pic>
      <p:pic>
        <p:nvPicPr>
          <p:cNvPr id="62471" name="Picture 9" descr="les sanguinaires"/>
          <p:cNvPicPr>
            <a:picLocks noChangeAspect="1" noChangeArrowheads="1"/>
          </p:cNvPicPr>
          <p:nvPr/>
        </p:nvPicPr>
        <p:blipFill>
          <a:blip r:embed="rId4"/>
          <a:srcRect/>
          <a:stretch>
            <a:fillRect/>
          </a:stretch>
        </p:blipFill>
        <p:spPr bwMode="auto">
          <a:xfrm>
            <a:off x="7885113" y="2133600"/>
            <a:ext cx="1258887" cy="1366838"/>
          </a:xfrm>
          <a:prstGeom prst="rect">
            <a:avLst/>
          </a:prstGeom>
          <a:noFill/>
          <a:ln w="9525">
            <a:noFill/>
            <a:miter lim="800000"/>
            <a:headEnd/>
            <a:tailEnd/>
          </a:ln>
        </p:spPr>
      </p:pic>
      <p:pic>
        <p:nvPicPr>
          <p:cNvPr id="62472" name="Picture 10" descr="patrouille des sanguinaires"/>
          <p:cNvPicPr>
            <a:picLocks noChangeAspect="1" noChangeArrowheads="1"/>
          </p:cNvPicPr>
          <p:nvPr/>
        </p:nvPicPr>
        <p:blipFill>
          <a:blip r:embed="rId5"/>
          <a:srcRect/>
          <a:stretch>
            <a:fillRect/>
          </a:stretch>
        </p:blipFill>
        <p:spPr bwMode="auto">
          <a:xfrm>
            <a:off x="7812088" y="333375"/>
            <a:ext cx="1331912" cy="1439863"/>
          </a:xfrm>
          <a:prstGeom prst="rect">
            <a:avLst/>
          </a:prstGeom>
          <a:noFill/>
          <a:ln w="9525">
            <a:noFill/>
            <a:miter lim="800000"/>
            <a:headEnd/>
            <a:tailEnd/>
          </a:ln>
        </p:spPr>
      </p:pic>
      <p:pic>
        <p:nvPicPr>
          <p:cNvPr id="62473" name="Picture 12" descr="souffrancedunpeuple_vignette"/>
          <p:cNvPicPr>
            <a:picLocks noChangeAspect="1" noChangeArrowheads="1"/>
          </p:cNvPicPr>
          <p:nvPr/>
        </p:nvPicPr>
        <p:blipFill>
          <a:blip r:embed="rId6"/>
          <a:srcRect/>
          <a:stretch>
            <a:fillRect/>
          </a:stretch>
        </p:blipFill>
        <p:spPr bwMode="auto">
          <a:xfrm>
            <a:off x="0" y="0"/>
            <a:ext cx="1728788" cy="1423988"/>
          </a:xfrm>
          <a:prstGeom prst="rect">
            <a:avLst/>
          </a:prstGeom>
          <a:noFill/>
          <a:ln w="9525">
            <a:noFill/>
            <a:miter lim="800000"/>
            <a:headEnd/>
            <a:tailEnd/>
          </a:ln>
        </p:spPr>
      </p:pic>
      <p:pic>
        <p:nvPicPr>
          <p:cNvPr id="62474" name="Picture 13" descr="algerie_archive-guerre-algerie-ain-sefra-legionnaires"/>
          <p:cNvPicPr>
            <a:picLocks noChangeAspect="1" noChangeArrowheads="1"/>
          </p:cNvPicPr>
          <p:nvPr/>
        </p:nvPicPr>
        <p:blipFill>
          <a:blip r:embed="rId7"/>
          <a:srcRect/>
          <a:stretch>
            <a:fillRect/>
          </a:stretch>
        </p:blipFill>
        <p:spPr bwMode="auto">
          <a:xfrm>
            <a:off x="2268538" y="3068638"/>
            <a:ext cx="1655762" cy="1865312"/>
          </a:xfrm>
          <a:prstGeom prst="rect">
            <a:avLst/>
          </a:prstGeom>
          <a:noFill/>
          <a:ln w="9525">
            <a:noFill/>
            <a:miter lim="800000"/>
            <a:headEnd/>
            <a:tailEnd/>
          </a:ln>
        </p:spPr>
      </p:pic>
      <p:pic>
        <p:nvPicPr>
          <p:cNvPr id="62475" name="Picture 14" descr="convoi militaire Français"/>
          <p:cNvPicPr>
            <a:picLocks noChangeAspect="1" noChangeArrowheads="1"/>
          </p:cNvPicPr>
          <p:nvPr/>
        </p:nvPicPr>
        <p:blipFill>
          <a:blip r:embed="rId8"/>
          <a:srcRect/>
          <a:stretch>
            <a:fillRect/>
          </a:stretch>
        </p:blipFill>
        <p:spPr bwMode="auto">
          <a:xfrm>
            <a:off x="7775575" y="5776913"/>
            <a:ext cx="1368425" cy="1081087"/>
          </a:xfrm>
          <a:prstGeom prst="rect">
            <a:avLst/>
          </a:prstGeom>
          <a:noFill/>
          <a:ln w="9525">
            <a:noFill/>
            <a:miter lim="800000"/>
            <a:headEnd/>
            <a:tailEnd/>
          </a:ln>
        </p:spPr>
      </p:pic>
      <p:pic>
        <p:nvPicPr>
          <p:cNvPr id="62476" name="Picture 15" descr="algerie_aln_-aures"/>
          <p:cNvPicPr>
            <a:picLocks noChangeAspect="1" noChangeArrowheads="1"/>
          </p:cNvPicPr>
          <p:nvPr/>
        </p:nvPicPr>
        <p:blipFill>
          <a:blip r:embed="rId9"/>
          <a:srcRect/>
          <a:stretch>
            <a:fillRect/>
          </a:stretch>
        </p:blipFill>
        <p:spPr bwMode="auto">
          <a:xfrm>
            <a:off x="7885113" y="3789363"/>
            <a:ext cx="1258887" cy="1800225"/>
          </a:xfrm>
          <a:prstGeom prst="rect">
            <a:avLst/>
          </a:prstGeom>
          <a:noFill/>
          <a:ln w="9525">
            <a:noFill/>
            <a:miter lim="800000"/>
            <a:headEnd/>
            <a:tailEnd/>
          </a:ln>
        </p:spPr>
      </p:pic>
      <p:pic>
        <p:nvPicPr>
          <p:cNvPr id="62477" name="Picture 16" descr="algerie_prisonniers"/>
          <p:cNvPicPr>
            <a:picLocks noChangeAspect="1" noChangeArrowheads="1"/>
          </p:cNvPicPr>
          <p:nvPr/>
        </p:nvPicPr>
        <p:blipFill>
          <a:blip r:embed="rId10"/>
          <a:srcRect/>
          <a:stretch>
            <a:fillRect/>
          </a:stretch>
        </p:blipFill>
        <p:spPr bwMode="auto">
          <a:xfrm>
            <a:off x="4140200" y="3141663"/>
            <a:ext cx="3527425" cy="3716337"/>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50C4C5B0-3F21-41A8-BBCF-95A69AA4993A}" type="slidenum">
              <a:rPr lang="ar-DZ"/>
              <a:pPr>
                <a:defRPr/>
              </a:pPr>
              <a:t>6</a:t>
            </a:fld>
            <a:endParaRPr lang="fr-FR"/>
          </a:p>
        </p:txBody>
      </p:sp>
      <p:pic>
        <p:nvPicPr>
          <p:cNvPr id="7171" name="Picture 4"/>
          <p:cNvPicPr>
            <a:picLocks noChangeAspect="1" noChangeArrowheads="1"/>
          </p:cNvPicPr>
          <p:nvPr/>
        </p:nvPicPr>
        <p:blipFill>
          <a:blip r:embed="rId2"/>
          <a:srcRect/>
          <a:stretch>
            <a:fillRect/>
          </a:stretch>
        </p:blipFill>
        <p:spPr bwMode="auto">
          <a:xfrm>
            <a:off x="539750" y="1125538"/>
            <a:ext cx="8208963" cy="5445125"/>
          </a:xfrm>
          <a:prstGeom prst="rect">
            <a:avLst/>
          </a:prstGeom>
          <a:noFill/>
          <a:ln w="9525">
            <a:noFill/>
            <a:miter lim="800000"/>
            <a:headEnd/>
            <a:tailEnd/>
          </a:ln>
        </p:spPr>
      </p:pic>
      <p:sp>
        <p:nvSpPr>
          <p:cNvPr id="315397" name="Rectangle 5"/>
          <p:cNvSpPr>
            <a:spLocks noGrp="1" noChangeArrowheads="1"/>
          </p:cNvSpPr>
          <p:nvPr>
            <p:ph type="title"/>
          </p:nvPr>
        </p:nvSpPr>
        <p:spPr>
          <a:xfrm>
            <a:off x="457200" y="0"/>
            <a:ext cx="8229600" cy="1676400"/>
          </a:xfrm>
        </p:spPr>
        <p:txBody>
          <a:bodyPr/>
          <a:lstStyle/>
          <a:p>
            <a:pPr eaLnBrk="1" hangingPunct="1">
              <a:defRPr/>
            </a:pPr>
            <a:r>
              <a:rPr lang="fr-FR" smtClean="0"/>
              <a:t>Affectation des colons / localité</a:t>
            </a:r>
          </a:p>
        </p:txBody>
      </p:sp>
      <p:sp>
        <p:nvSpPr>
          <p:cNvPr id="315398" name="Rectangle 6"/>
          <p:cNvSpPr>
            <a:spLocks noGrp="1" noChangeArrowheads="1"/>
          </p:cNvSpPr>
          <p:nvPr>
            <p:ph type="body" idx="1"/>
          </p:nvPr>
        </p:nvSpPr>
        <p:spPr>
          <a:xfrm>
            <a:off x="457200" y="1341438"/>
            <a:ext cx="8229600" cy="4678362"/>
          </a:xfrm>
        </p:spPr>
        <p:txBody>
          <a:bodyPr/>
          <a:lstStyle/>
          <a:p>
            <a:pPr eaLnBrk="1" hangingPunct="1">
              <a:defRPr/>
            </a:pPr>
            <a:r>
              <a:rPr lang="fr-FR" smtClean="0">
                <a:solidFill>
                  <a:srgbClr val="BE0815"/>
                </a:solidFill>
              </a:rPr>
              <a:t>Répartition des  colons par localité</a:t>
            </a:r>
          </a:p>
        </p:txBody>
      </p:sp>
    </p:spTree>
  </p:cSld>
  <p:clrMapOvr>
    <a:masterClrMapping/>
  </p:clrMapOvr>
  <p:transition advClick="0" advTm="15000">
    <p:push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Espace réservé du numéro de diapositive 5"/>
          <p:cNvSpPr>
            <a:spLocks noGrp="1"/>
          </p:cNvSpPr>
          <p:nvPr>
            <p:ph type="sldNum" sz="quarter" idx="12"/>
          </p:nvPr>
        </p:nvSpPr>
        <p:spPr/>
        <p:txBody>
          <a:bodyPr/>
          <a:lstStyle/>
          <a:p>
            <a:pPr>
              <a:defRPr/>
            </a:pPr>
            <a:fld id="{B32CBF39-25DF-4971-8D8E-281111355A82}" type="slidenum">
              <a:rPr lang="ar-DZ"/>
              <a:pPr>
                <a:defRPr/>
              </a:pPr>
              <a:t>60</a:t>
            </a:fld>
            <a:endParaRPr lang="fr-FR"/>
          </a:p>
        </p:txBody>
      </p:sp>
      <p:sp>
        <p:nvSpPr>
          <p:cNvPr id="73730" name="Rectangle 2"/>
          <p:cNvSpPr>
            <a:spLocks noGrp="1" noChangeArrowheads="1"/>
          </p:cNvSpPr>
          <p:nvPr>
            <p:ph type="title"/>
          </p:nvPr>
        </p:nvSpPr>
        <p:spPr/>
        <p:txBody>
          <a:bodyPr/>
          <a:lstStyle/>
          <a:p>
            <a:pPr algn="ctr" eaLnBrk="1" hangingPunct="1">
              <a:defRPr/>
            </a:pPr>
            <a:r>
              <a:rPr lang="fr-FR" sz="4000" b="1" smtClean="0">
                <a:solidFill>
                  <a:srgbClr val="00CC00"/>
                </a:solidFill>
                <a:latin typeface="Comic Sans MS" pitchFamily="66" charset="0"/>
              </a:rPr>
              <a:t>Dans les villes </a:t>
            </a:r>
            <a:br>
              <a:rPr lang="fr-FR" sz="4000" b="1" smtClean="0">
                <a:solidFill>
                  <a:srgbClr val="00CC00"/>
                </a:solidFill>
                <a:latin typeface="Comic Sans MS" pitchFamily="66" charset="0"/>
              </a:rPr>
            </a:br>
            <a:r>
              <a:rPr lang="fr-FR" sz="4000" b="1" smtClean="0">
                <a:solidFill>
                  <a:srgbClr val="00CC00"/>
                </a:solidFill>
                <a:latin typeface="Comic Sans MS" pitchFamily="66" charset="0"/>
              </a:rPr>
              <a:t>même climat de terreur</a:t>
            </a:r>
          </a:p>
        </p:txBody>
      </p:sp>
      <p:pic>
        <p:nvPicPr>
          <p:cNvPr id="63492" name="Picture 4" descr="algerie_ archive-guerre-algerie-bataille-alger1"/>
          <p:cNvPicPr>
            <a:picLocks noChangeAspect="1" noChangeArrowheads="1"/>
          </p:cNvPicPr>
          <p:nvPr/>
        </p:nvPicPr>
        <p:blipFill>
          <a:blip r:embed="rId2"/>
          <a:srcRect/>
          <a:stretch>
            <a:fillRect/>
          </a:stretch>
        </p:blipFill>
        <p:spPr bwMode="auto">
          <a:xfrm>
            <a:off x="611188" y="3357563"/>
            <a:ext cx="2089150" cy="2663825"/>
          </a:xfrm>
          <a:prstGeom prst="rect">
            <a:avLst/>
          </a:prstGeom>
          <a:noFill/>
          <a:ln w="9525">
            <a:noFill/>
            <a:miter lim="800000"/>
            <a:headEnd/>
            <a:tailEnd/>
          </a:ln>
        </p:spPr>
      </p:pic>
      <p:sp>
        <p:nvSpPr>
          <p:cNvPr id="73734" name="Rectangle 6"/>
          <p:cNvSpPr>
            <a:spLocks noGrp="1" noChangeArrowheads="1"/>
          </p:cNvSpPr>
          <p:nvPr>
            <p:ph type="body" idx="1"/>
          </p:nvPr>
        </p:nvSpPr>
        <p:spPr>
          <a:xfrm>
            <a:off x="468313" y="1916113"/>
            <a:ext cx="8229600" cy="4941887"/>
          </a:xfrm>
        </p:spPr>
        <p:txBody>
          <a:bodyPr/>
          <a:lstStyle/>
          <a:p>
            <a:pPr eaLnBrk="1" hangingPunct="1">
              <a:defRPr/>
            </a:pPr>
            <a:r>
              <a:rPr lang="fr-FR" sz="2800" b="1" i="1" smtClean="0">
                <a:solidFill>
                  <a:schemeClr val="hlink"/>
                </a:solidFill>
                <a:latin typeface="Comic Sans MS" pitchFamily="66" charset="0"/>
              </a:rPr>
              <a:t>La révolution se nourrit des exactions</a:t>
            </a:r>
            <a:r>
              <a:rPr lang="fr-FR" sz="2800" b="1" i="1" smtClean="0">
                <a:solidFill>
                  <a:srgbClr val="CC3300"/>
                </a:solidFill>
                <a:latin typeface="Comic Sans MS" pitchFamily="66" charset="0"/>
              </a:rPr>
              <a:t> </a:t>
            </a:r>
            <a:r>
              <a:rPr lang="fr-FR" sz="2800" b="1" i="1" smtClean="0">
                <a:solidFill>
                  <a:schemeClr val="hlink"/>
                </a:solidFill>
                <a:latin typeface="Comic Sans MS" pitchFamily="66" charset="0"/>
              </a:rPr>
              <a:t>infligées au peuple</a:t>
            </a:r>
            <a:r>
              <a:rPr lang="fr-FR" sz="2800" b="1" i="1" smtClean="0">
                <a:solidFill>
                  <a:srgbClr val="CC3300"/>
                </a:solidFill>
                <a:latin typeface="Comic Sans MS" pitchFamily="66" charset="0"/>
              </a:rPr>
              <a:t>. </a:t>
            </a:r>
            <a:endParaRPr lang="fr-FR" smtClean="0">
              <a:solidFill>
                <a:srgbClr val="A50021"/>
              </a:solidFill>
            </a:endParaRPr>
          </a:p>
        </p:txBody>
      </p:sp>
      <p:pic>
        <p:nvPicPr>
          <p:cNvPr id="63494" name="Picture 7" descr="armefranaise_vignette"/>
          <p:cNvPicPr>
            <a:picLocks noChangeAspect="1" noChangeArrowheads="1"/>
          </p:cNvPicPr>
          <p:nvPr/>
        </p:nvPicPr>
        <p:blipFill>
          <a:blip r:embed="rId3"/>
          <a:srcRect/>
          <a:stretch>
            <a:fillRect/>
          </a:stretch>
        </p:blipFill>
        <p:spPr bwMode="auto">
          <a:xfrm>
            <a:off x="7596188" y="404813"/>
            <a:ext cx="1547812" cy="1511300"/>
          </a:xfrm>
          <a:prstGeom prst="rect">
            <a:avLst/>
          </a:prstGeom>
          <a:noFill/>
          <a:ln w="9525">
            <a:noFill/>
            <a:miter lim="800000"/>
            <a:headEnd/>
            <a:tailEnd/>
          </a:ln>
        </p:spPr>
      </p:pic>
      <p:pic>
        <p:nvPicPr>
          <p:cNvPr id="63495" name="Picture 9" descr="algerie_humiliation"/>
          <p:cNvPicPr>
            <a:picLocks noChangeAspect="1" noChangeArrowheads="1"/>
          </p:cNvPicPr>
          <p:nvPr/>
        </p:nvPicPr>
        <p:blipFill>
          <a:blip r:embed="rId4"/>
          <a:srcRect/>
          <a:stretch>
            <a:fillRect/>
          </a:stretch>
        </p:blipFill>
        <p:spPr bwMode="auto">
          <a:xfrm>
            <a:off x="2771775" y="3284538"/>
            <a:ext cx="1871663" cy="2592387"/>
          </a:xfrm>
          <a:prstGeom prst="rect">
            <a:avLst/>
          </a:prstGeom>
          <a:noFill/>
          <a:ln w="9525">
            <a:noFill/>
            <a:miter lim="800000"/>
            <a:headEnd/>
            <a:tailEnd/>
          </a:ln>
        </p:spPr>
      </p:pic>
      <p:pic>
        <p:nvPicPr>
          <p:cNvPr id="63496" name="Picture 12" descr="algerie_prisonniers"/>
          <p:cNvPicPr>
            <a:picLocks noChangeAspect="1" noChangeArrowheads="1"/>
          </p:cNvPicPr>
          <p:nvPr/>
        </p:nvPicPr>
        <p:blipFill>
          <a:blip r:embed="rId5"/>
          <a:srcRect/>
          <a:stretch>
            <a:fillRect/>
          </a:stretch>
        </p:blipFill>
        <p:spPr bwMode="auto">
          <a:xfrm>
            <a:off x="4716463" y="3357563"/>
            <a:ext cx="1643062" cy="2519362"/>
          </a:xfrm>
          <a:prstGeom prst="rect">
            <a:avLst/>
          </a:prstGeom>
          <a:noFill/>
          <a:ln w="9525">
            <a:noFill/>
            <a:miter lim="800000"/>
            <a:headEnd/>
            <a:tailEnd/>
          </a:ln>
        </p:spPr>
      </p:pic>
      <p:pic>
        <p:nvPicPr>
          <p:cNvPr id="63497" name="Picture 13" descr="ALGERIE_alger1-1957"/>
          <p:cNvPicPr>
            <a:picLocks noChangeAspect="1" noChangeArrowheads="1"/>
          </p:cNvPicPr>
          <p:nvPr/>
        </p:nvPicPr>
        <p:blipFill>
          <a:blip r:embed="rId6"/>
          <a:srcRect/>
          <a:stretch>
            <a:fillRect/>
          </a:stretch>
        </p:blipFill>
        <p:spPr bwMode="auto">
          <a:xfrm>
            <a:off x="6443663" y="3357563"/>
            <a:ext cx="2449512" cy="2519362"/>
          </a:xfrm>
          <a:prstGeom prst="rect">
            <a:avLst/>
          </a:prstGeom>
          <a:noFill/>
          <a:ln w="9525">
            <a:noFill/>
            <a:miter lim="800000"/>
            <a:headEnd/>
            <a:tailEnd/>
          </a:ln>
        </p:spPr>
      </p:pic>
      <p:sp>
        <p:nvSpPr>
          <p:cNvPr id="73742" name="Rectangle 14"/>
          <p:cNvSpPr>
            <a:spLocks noChangeArrowheads="1"/>
          </p:cNvSpPr>
          <p:nvPr/>
        </p:nvSpPr>
        <p:spPr bwMode="auto">
          <a:xfrm>
            <a:off x="539750" y="5949950"/>
            <a:ext cx="8604250" cy="457200"/>
          </a:xfrm>
          <a:prstGeom prst="rect">
            <a:avLst/>
          </a:prstGeom>
          <a:noFill/>
          <a:ln w="9525">
            <a:noFill/>
            <a:miter lim="800000"/>
            <a:headEnd/>
            <a:tailEnd/>
          </a:ln>
          <a:effectLst/>
        </p:spPr>
        <p:txBody>
          <a:bodyPr>
            <a:spAutoFit/>
          </a:bodyPr>
          <a:lstStyle/>
          <a:p>
            <a:pPr>
              <a:defRPr/>
            </a:pPr>
            <a:r>
              <a:rPr lang="fr-FR" sz="2400" i="1">
                <a:solidFill>
                  <a:srgbClr val="FFFF00"/>
                </a:solidFill>
                <a:effectLst>
                  <a:outerShdw blurRad="38100" dist="38100" dir="2700000" algn="tl">
                    <a:srgbClr val="000000"/>
                  </a:outerShdw>
                </a:effectLst>
                <a:latin typeface="Tahoma" pitchFamily="34" charset="0"/>
              </a:rPr>
              <a:t>Sans le savoir, le colonialisme alimente le front</a:t>
            </a:r>
          </a:p>
        </p:txBody>
      </p:sp>
    </p:spTree>
  </p:cSld>
  <p:clrMapOvr>
    <a:masterClrMapping/>
  </p:clrMapOvr>
  <p:transition advClick="0" advTm="15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73730"/>
                                        </p:tgtEl>
                                        <p:attrNameLst>
                                          <p:attrName>style.visibility</p:attrName>
                                        </p:attrNameLst>
                                      </p:cBhvr>
                                      <p:to>
                                        <p:strVal val="visible"/>
                                      </p:to>
                                    </p:set>
                                    <p:anim calcmode="lin" valueType="num">
                                      <p:cBhvr additive="base">
                                        <p:cTn id="7" dur="800" fill="hold">
                                          <p:stCondLst>
                                            <p:cond delay="0"/>
                                          </p:stCondLst>
                                        </p:cTn>
                                        <p:tgtEl>
                                          <p:spTgt spid="73730"/>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7373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73734">
                                            <p:txEl>
                                              <p:pRg st="0" end="0"/>
                                            </p:txEl>
                                          </p:spTgt>
                                        </p:tgtEl>
                                        <p:attrNameLst>
                                          <p:attrName>style.visibility</p:attrName>
                                        </p:attrNameLst>
                                      </p:cBhvr>
                                      <p:to>
                                        <p:strVal val="visible"/>
                                      </p:to>
                                    </p:set>
                                    <p:animEffect transition="in" filter="fade">
                                      <p:cBhvr>
                                        <p:cTn id="13" dur="1000"/>
                                        <p:tgtEl>
                                          <p:spTgt spid="73734">
                                            <p:txEl>
                                              <p:pRg st="0" end="0"/>
                                            </p:txEl>
                                          </p:spTgt>
                                        </p:tgtEl>
                                      </p:cBhvr>
                                    </p:animEffect>
                                    <p:anim calcmode="lin" valueType="num">
                                      <p:cBhvr>
                                        <p:cTn id="14" dur="1000" fill="hold"/>
                                        <p:tgtEl>
                                          <p:spTgt spid="73734">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7373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P spid="7373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numéro de diapositive 5"/>
          <p:cNvSpPr>
            <a:spLocks noGrp="1"/>
          </p:cNvSpPr>
          <p:nvPr>
            <p:ph type="sldNum" sz="quarter" idx="12"/>
          </p:nvPr>
        </p:nvSpPr>
        <p:spPr/>
        <p:txBody>
          <a:bodyPr/>
          <a:lstStyle/>
          <a:p>
            <a:pPr>
              <a:defRPr/>
            </a:pPr>
            <a:fld id="{2D065BB1-0888-4F7C-AB56-F5D34D662061}" type="slidenum">
              <a:rPr lang="ar-DZ"/>
              <a:pPr>
                <a:defRPr/>
              </a:pPr>
              <a:t>61</a:t>
            </a:fld>
            <a:endParaRPr lang="fr-FR"/>
          </a:p>
        </p:txBody>
      </p:sp>
      <p:sp>
        <p:nvSpPr>
          <p:cNvPr id="74754" name="Rectangle 2"/>
          <p:cNvSpPr>
            <a:spLocks noGrp="1" noChangeArrowheads="1"/>
          </p:cNvSpPr>
          <p:nvPr>
            <p:ph type="title"/>
          </p:nvPr>
        </p:nvSpPr>
        <p:spPr/>
        <p:txBody>
          <a:bodyPr/>
          <a:lstStyle/>
          <a:p>
            <a:pPr eaLnBrk="1" hangingPunct="1">
              <a:defRPr/>
            </a:pPr>
            <a:r>
              <a:rPr lang="fr-FR" sz="3600" b="1" i="1" smtClean="0">
                <a:latin typeface="Comic Sans MS" pitchFamily="66" charset="0"/>
              </a:rPr>
              <a:t>Les Algériens s’organisent</a:t>
            </a:r>
          </a:p>
        </p:txBody>
      </p:sp>
      <p:sp>
        <p:nvSpPr>
          <p:cNvPr id="74755" name="Rectangle 3"/>
          <p:cNvSpPr>
            <a:spLocks noGrp="1" noChangeArrowheads="1"/>
          </p:cNvSpPr>
          <p:nvPr>
            <p:ph type="body" idx="1"/>
          </p:nvPr>
        </p:nvSpPr>
        <p:spPr>
          <a:xfrm>
            <a:off x="457200" y="1905000"/>
            <a:ext cx="8229600" cy="4260850"/>
          </a:xfrm>
        </p:spPr>
        <p:txBody>
          <a:bodyPr/>
          <a:lstStyle/>
          <a:p>
            <a:pPr eaLnBrk="1" hangingPunct="1">
              <a:lnSpc>
                <a:spcPct val="80000"/>
              </a:lnSpc>
              <a:defRPr/>
            </a:pPr>
            <a:r>
              <a:rPr lang="fr-FR" sz="2000" b="1" smtClean="0"/>
              <a:t>Armement dérisoire au début, </a:t>
            </a:r>
          </a:p>
          <a:p>
            <a:pPr eaLnBrk="1" hangingPunct="1">
              <a:lnSpc>
                <a:spcPct val="80000"/>
              </a:lnSpc>
              <a:defRPr/>
            </a:pPr>
            <a:r>
              <a:rPr lang="fr-FR" sz="2000" b="1" smtClean="0"/>
              <a:t>Harceler l’ennemi partout où il se trouve</a:t>
            </a:r>
          </a:p>
          <a:p>
            <a:pPr eaLnBrk="1" hangingPunct="1">
              <a:lnSpc>
                <a:spcPct val="80000"/>
              </a:lnSpc>
              <a:defRPr/>
            </a:pPr>
            <a:endParaRPr lang="fr-FR" sz="2000" b="1" smtClean="0"/>
          </a:p>
          <a:p>
            <a:pPr eaLnBrk="1" hangingPunct="1">
              <a:lnSpc>
                <a:spcPct val="80000"/>
              </a:lnSpc>
              <a:defRPr/>
            </a:pPr>
            <a:endParaRPr lang="fr-FR" sz="2000" smtClean="0"/>
          </a:p>
          <a:p>
            <a:pPr eaLnBrk="1" hangingPunct="1">
              <a:lnSpc>
                <a:spcPct val="80000"/>
              </a:lnSpc>
              <a:defRPr/>
            </a:pPr>
            <a:endParaRPr lang="fr-FR" sz="2000" smtClean="0"/>
          </a:p>
          <a:p>
            <a:pPr eaLnBrk="1" hangingPunct="1">
              <a:lnSpc>
                <a:spcPct val="80000"/>
              </a:lnSpc>
              <a:defRPr/>
            </a:pPr>
            <a:endParaRPr lang="fr-FR" sz="2000" smtClean="0"/>
          </a:p>
          <a:p>
            <a:pPr eaLnBrk="1" hangingPunct="1">
              <a:lnSpc>
                <a:spcPct val="80000"/>
              </a:lnSpc>
              <a:defRPr/>
            </a:pPr>
            <a:endParaRPr lang="fr-FR" sz="2000" smtClean="0"/>
          </a:p>
          <a:p>
            <a:pPr eaLnBrk="1" hangingPunct="1">
              <a:lnSpc>
                <a:spcPct val="80000"/>
              </a:lnSpc>
              <a:buFontTx/>
              <a:buNone/>
              <a:defRPr/>
            </a:pPr>
            <a:endParaRPr lang="fr-FR" sz="2000" smtClean="0"/>
          </a:p>
          <a:p>
            <a:pPr eaLnBrk="1" hangingPunct="1">
              <a:lnSpc>
                <a:spcPct val="80000"/>
              </a:lnSpc>
              <a:defRPr/>
            </a:pPr>
            <a:endParaRPr lang="fr-FR" sz="2000" smtClean="0"/>
          </a:p>
          <a:p>
            <a:pPr eaLnBrk="1" hangingPunct="1">
              <a:lnSpc>
                <a:spcPct val="80000"/>
              </a:lnSpc>
              <a:defRPr/>
            </a:pPr>
            <a:endParaRPr lang="fr-FR" sz="2000" smtClean="0"/>
          </a:p>
          <a:p>
            <a:pPr eaLnBrk="1" hangingPunct="1">
              <a:lnSpc>
                <a:spcPct val="80000"/>
              </a:lnSpc>
              <a:defRPr/>
            </a:pPr>
            <a:r>
              <a:rPr lang="fr-FR" sz="2000" smtClean="0"/>
              <a:t> </a:t>
            </a:r>
            <a:r>
              <a:rPr lang="fr-FR" sz="2800" smtClean="0"/>
              <a:t>Multiplier les embuscades pour s’approvisionner en armes et munitions récupérés sur l’adversaire</a:t>
            </a:r>
          </a:p>
          <a:p>
            <a:pPr eaLnBrk="1" hangingPunct="1">
              <a:lnSpc>
                <a:spcPct val="80000"/>
              </a:lnSpc>
              <a:defRPr/>
            </a:pPr>
            <a:r>
              <a:rPr lang="fr-FR" sz="2000" smtClean="0"/>
              <a:t>:;:;:;:;:;:;:;:;:;:;:;:;:;:;:;:;:;:;:;:;:;:;:;:;:;:;:;:;:;:;:;:;:;:;:;:</a:t>
            </a:r>
          </a:p>
        </p:txBody>
      </p:sp>
      <p:pic>
        <p:nvPicPr>
          <p:cNvPr id="64517" name="Picture 4" descr="aln1"/>
          <p:cNvPicPr>
            <a:picLocks noChangeAspect="1" noChangeArrowheads="1"/>
          </p:cNvPicPr>
          <p:nvPr/>
        </p:nvPicPr>
        <p:blipFill>
          <a:blip r:embed="rId2"/>
          <a:srcRect/>
          <a:stretch>
            <a:fillRect/>
          </a:stretch>
        </p:blipFill>
        <p:spPr bwMode="auto">
          <a:xfrm>
            <a:off x="1116013" y="3500438"/>
            <a:ext cx="1657350" cy="1368425"/>
          </a:xfrm>
          <a:prstGeom prst="rect">
            <a:avLst/>
          </a:prstGeom>
          <a:noFill/>
          <a:ln w="9525">
            <a:noFill/>
            <a:miter lim="800000"/>
            <a:headEnd/>
            <a:tailEnd/>
          </a:ln>
        </p:spPr>
      </p:pic>
      <p:pic>
        <p:nvPicPr>
          <p:cNvPr id="64518" name="Picture 5" descr="femmesetlare9volutionp32_vignette"/>
          <p:cNvPicPr>
            <a:picLocks noChangeAspect="1" noChangeArrowheads="1"/>
          </p:cNvPicPr>
          <p:nvPr/>
        </p:nvPicPr>
        <p:blipFill>
          <a:blip r:embed="rId3"/>
          <a:srcRect/>
          <a:stretch>
            <a:fillRect/>
          </a:stretch>
        </p:blipFill>
        <p:spPr bwMode="auto">
          <a:xfrm>
            <a:off x="5076825" y="3429000"/>
            <a:ext cx="1511300" cy="1295400"/>
          </a:xfrm>
          <a:prstGeom prst="rect">
            <a:avLst/>
          </a:prstGeom>
          <a:noFill/>
          <a:ln w="9525">
            <a:noFill/>
            <a:miter lim="800000"/>
            <a:headEnd/>
            <a:tailEnd/>
          </a:ln>
        </p:spPr>
      </p:pic>
      <p:pic>
        <p:nvPicPr>
          <p:cNvPr id="64519" name="Picture 6" descr="moudjahidine_vignette"/>
          <p:cNvPicPr>
            <a:picLocks noChangeAspect="1" noChangeArrowheads="1"/>
          </p:cNvPicPr>
          <p:nvPr/>
        </p:nvPicPr>
        <p:blipFill>
          <a:blip r:embed="rId4"/>
          <a:srcRect/>
          <a:stretch>
            <a:fillRect/>
          </a:stretch>
        </p:blipFill>
        <p:spPr bwMode="auto">
          <a:xfrm>
            <a:off x="2965450" y="3500438"/>
            <a:ext cx="1227138" cy="1296987"/>
          </a:xfrm>
          <a:prstGeom prst="rect">
            <a:avLst/>
          </a:prstGeom>
          <a:noFill/>
          <a:ln w="9525">
            <a:noFill/>
            <a:miter lim="800000"/>
            <a:headEnd/>
            <a:tailEnd/>
          </a:ln>
        </p:spPr>
      </p:pic>
      <p:pic>
        <p:nvPicPr>
          <p:cNvPr id="64520" name="Picture 7" descr="algerie_aln3"/>
          <p:cNvPicPr>
            <a:picLocks noChangeAspect="1" noChangeArrowheads="1"/>
          </p:cNvPicPr>
          <p:nvPr/>
        </p:nvPicPr>
        <p:blipFill>
          <a:blip r:embed="rId5"/>
          <a:srcRect/>
          <a:stretch>
            <a:fillRect/>
          </a:stretch>
        </p:blipFill>
        <p:spPr bwMode="auto">
          <a:xfrm>
            <a:off x="6516688" y="285750"/>
            <a:ext cx="2232025" cy="1558925"/>
          </a:xfrm>
          <a:prstGeom prst="rect">
            <a:avLst/>
          </a:prstGeom>
          <a:noFill/>
          <a:ln w="9525">
            <a:noFill/>
            <a:miter lim="800000"/>
            <a:headEnd/>
            <a:tailEnd/>
          </a:ln>
        </p:spPr>
      </p:pic>
      <p:pic>
        <p:nvPicPr>
          <p:cNvPr id="64521" name="Picture 8" descr="aln1"/>
          <p:cNvPicPr>
            <a:picLocks noChangeAspect="1" noChangeArrowheads="1"/>
          </p:cNvPicPr>
          <p:nvPr/>
        </p:nvPicPr>
        <p:blipFill>
          <a:blip r:embed="rId2"/>
          <a:srcRect/>
          <a:stretch>
            <a:fillRect/>
          </a:stretch>
        </p:blipFill>
        <p:spPr bwMode="auto">
          <a:xfrm>
            <a:off x="395288" y="3357563"/>
            <a:ext cx="1657350" cy="1368425"/>
          </a:xfrm>
          <a:prstGeom prst="rect">
            <a:avLst/>
          </a:prstGeom>
          <a:noFill/>
          <a:ln w="9525">
            <a:noFill/>
            <a:miter lim="800000"/>
            <a:headEnd/>
            <a:tailEnd/>
          </a:ln>
        </p:spPr>
      </p:pic>
      <p:pic>
        <p:nvPicPr>
          <p:cNvPr id="64522" name="Picture 9" descr="aln1"/>
          <p:cNvPicPr>
            <a:picLocks noChangeAspect="1" noChangeArrowheads="1"/>
          </p:cNvPicPr>
          <p:nvPr/>
        </p:nvPicPr>
        <p:blipFill>
          <a:blip r:embed="rId2"/>
          <a:srcRect/>
          <a:stretch>
            <a:fillRect/>
          </a:stretch>
        </p:blipFill>
        <p:spPr bwMode="auto">
          <a:xfrm>
            <a:off x="900113" y="2852738"/>
            <a:ext cx="1657350" cy="1368425"/>
          </a:xfrm>
          <a:prstGeom prst="rect">
            <a:avLst/>
          </a:prstGeom>
          <a:noFill/>
          <a:ln w="9525">
            <a:noFill/>
            <a:miter lim="800000"/>
            <a:headEnd/>
            <a:tailEnd/>
          </a:ln>
        </p:spPr>
      </p:pic>
      <p:pic>
        <p:nvPicPr>
          <p:cNvPr id="64523" name="Picture 10" descr="femmesetlare9volutionp32_vignette"/>
          <p:cNvPicPr>
            <a:picLocks noChangeAspect="1" noChangeArrowheads="1"/>
          </p:cNvPicPr>
          <p:nvPr/>
        </p:nvPicPr>
        <p:blipFill>
          <a:blip r:embed="rId3"/>
          <a:srcRect/>
          <a:stretch>
            <a:fillRect/>
          </a:stretch>
        </p:blipFill>
        <p:spPr bwMode="auto">
          <a:xfrm>
            <a:off x="6443663" y="3141663"/>
            <a:ext cx="1511300" cy="1295400"/>
          </a:xfrm>
          <a:prstGeom prst="rect">
            <a:avLst/>
          </a:prstGeom>
          <a:noFill/>
          <a:ln w="9525">
            <a:noFill/>
            <a:miter lim="800000"/>
            <a:headEnd/>
            <a:tailEnd/>
          </a:ln>
        </p:spPr>
      </p:pic>
      <p:pic>
        <p:nvPicPr>
          <p:cNvPr id="64524" name="Picture 11" descr="femmesetlare9volutionp32_vignette"/>
          <p:cNvPicPr>
            <a:picLocks noChangeAspect="1" noChangeArrowheads="1"/>
          </p:cNvPicPr>
          <p:nvPr/>
        </p:nvPicPr>
        <p:blipFill>
          <a:blip r:embed="rId3"/>
          <a:srcRect/>
          <a:stretch>
            <a:fillRect/>
          </a:stretch>
        </p:blipFill>
        <p:spPr bwMode="auto">
          <a:xfrm>
            <a:off x="5435600" y="2924175"/>
            <a:ext cx="1511300" cy="1512888"/>
          </a:xfrm>
          <a:prstGeom prst="rect">
            <a:avLst/>
          </a:prstGeom>
          <a:noFill/>
          <a:ln w="9525">
            <a:noFill/>
            <a:miter lim="800000"/>
            <a:headEnd/>
            <a:tailEnd/>
          </a:ln>
        </p:spPr>
      </p:pic>
      <p:pic>
        <p:nvPicPr>
          <p:cNvPr id="64525" name="Picture 12" descr="moudjahidine_vignette"/>
          <p:cNvPicPr>
            <a:picLocks noChangeAspect="1" noChangeArrowheads="1"/>
          </p:cNvPicPr>
          <p:nvPr/>
        </p:nvPicPr>
        <p:blipFill>
          <a:blip r:embed="rId4"/>
          <a:srcRect/>
          <a:stretch>
            <a:fillRect/>
          </a:stretch>
        </p:blipFill>
        <p:spPr bwMode="auto">
          <a:xfrm>
            <a:off x="3203575" y="2781300"/>
            <a:ext cx="1349375" cy="1368425"/>
          </a:xfrm>
          <a:prstGeom prst="rect">
            <a:avLst/>
          </a:prstGeom>
          <a:noFill/>
          <a:ln w="9525">
            <a:noFill/>
            <a:miter lim="800000"/>
            <a:headEnd/>
            <a:tailEnd/>
          </a:ln>
        </p:spPr>
      </p:pic>
      <p:pic>
        <p:nvPicPr>
          <p:cNvPr id="64526" name="Picture 13" descr="moudjahidine_vignette"/>
          <p:cNvPicPr>
            <a:picLocks noChangeAspect="1" noChangeArrowheads="1"/>
          </p:cNvPicPr>
          <p:nvPr/>
        </p:nvPicPr>
        <p:blipFill>
          <a:blip r:embed="rId4"/>
          <a:srcRect/>
          <a:stretch>
            <a:fillRect/>
          </a:stretch>
        </p:blipFill>
        <p:spPr bwMode="auto">
          <a:xfrm>
            <a:off x="3348038" y="2924175"/>
            <a:ext cx="1366837" cy="1368425"/>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5"/>
          <p:cNvSpPr>
            <a:spLocks noGrp="1"/>
          </p:cNvSpPr>
          <p:nvPr>
            <p:ph type="sldNum" sz="quarter" idx="12"/>
          </p:nvPr>
        </p:nvSpPr>
        <p:spPr/>
        <p:txBody>
          <a:bodyPr/>
          <a:lstStyle/>
          <a:p>
            <a:pPr>
              <a:defRPr/>
            </a:pPr>
            <a:fld id="{7B455AEB-FFF7-4552-A559-A3B4F6C54658}" type="slidenum">
              <a:rPr lang="ar-DZ"/>
              <a:pPr>
                <a:defRPr/>
              </a:pPr>
              <a:t>62</a:t>
            </a:fld>
            <a:endParaRPr lang="fr-FR"/>
          </a:p>
        </p:txBody>
      </p:sp>
      <p:sp>
        <p:nvSpPr>
          <p:cNvPr id="117762" name="Rectangle 2"/>
          <p:cNvSpPr>
            <a:spLocks noGrp="1" noChangeArrowheads="1"/>
          </p:cNvSpPr>
          <p:nvPr>
            <p:ph type="title"/>
          </p:nvPr>
        </p:nvSpPr>
        <p:spPr/>
        <p:txBody>
          <a:bodyPr/>
          <a:lstStyle/>
          <a:p>
            <a:pPr eaLnBrk="1" hangingPunct="1">
              <a:defRPr/>
            </a:pPr>
            <a:endParaRPr lang="en-US" smtClean="0"/>
          </a:p>
        </p:txBody>
      </p:sp>
      <p:pic>
        <p:nvPicPr>
          <p:cNvPr id="65540" name="Picture 4" descr="algerie_repos du guerrier1"/>
          <p:cNvPicPr>
            <a:picLocks noChangeAspect="1" noChangeArrowheads="1"/>
          </p:cNvPicPr>
          <p:nvPr/>
        </p:nvPicPr>
        <p:blipFill>
          <a:blip r:embed="rId2"/>
          <a:srcRect/>
          <a:stretch>
            <a:fillRect/>
          </a:stretch>
        </p:blipFill>
        <p:spPr bwMode="auto">
          <a:xfrm>
            <a:off x="539750" y="260350"/>
            <a:ext cx="2087563" cy="3097213"/>
          </a:xfrm>
          <a:prstGeom prst="rect">
            <a:avLst/>
          </a:prstGeom>
          <a:noFill/>
          <a:ln w="9525">
            <a:noFill/>
            <a:miter lim="800000"/>
            <a:headEnd/>
            <a:tailEnd/>
          </a:ln>
        </p:spPr>
      </p:pic>
      <p:pic>
        <p:nvPicPr>
          <p:cNvPr id="65541" name="Picture 5" descr="algerie_repos du guerrier"/>
          <p:cNvPicPr>
            <a:picLocks noChangeAspect="1" noChangeArrowheads="1"/>
          </p:cNvPicPr>
          <p:nvPr/>
        </p:nvPicPr>
        <p:blipFill>
          <a:blip r:embed="rId3"/>
          <a:srcRect/>
          <a:stretch>
            <a:fillRect/>
          </a:stretch>
        </p:blipFill>
        <p:spPr bwMode="auto">
          <a:xfrm>
            <a:off x="2700338" y="404813"/>
            <a:ext cx="2519362" cy="2879725"/>
          </a:xfrm>
          <a:prstGeom prst="rect">
            <a:avLst/>
          </a:prstGeom>
          <a:noFill/>
          <a:ln w="9525">
            <a:noFill/>
            <a:miter lim="800000"/>
            <a:headEnd/>
            <a:tailEnd/>
          </a:ln>
        </p:spPr>
      </p:pic>
      <p:pic>
        <p:nvPicPr>
          <p:cNvPr id="65542" name="Picture 6" descr="ALN prêts au combat"/>
          <p:cNvPicPr>
            <a:picLocks noChangeAspect="1" noChangeArrowheads="1"/>
          </p:cNvPicPr>
          <p:nvPr/>
        </p:nvPicPr>
        <p:blipFill>
          <a:blip r:embed="rId4"/>
          <a:srcRect/>
          <a:stretch>
            <a:fillRect/>
          </a:stretch>
        </p:blipFill>
        <p:spPr bwMode="auto">
          <a:xfrm>
            <a:off x="5219700" y="404813"/>
            <a:ext cx="3529013" cy="2879725"/>
          </a:xfrm>
          <a:prstGeom prst="rect">
            <a:avLst/>
          </a:prstGeom>
          <a:noFill/>
          <a:ln w="9525">
            <a:noFill/>
            <a:miter lim="800000"/>
            <a:headEnd/>
            <a:tailEnd/>
          </a:ln>
        </p:spPr>
      </p:pic>
      <p:pic>
        <p:nvPicPr>
          <p:cNvPr id="65543" name="Picture 8" descr="ALN"/>
          <p:cNvPicPr>
            <a:picLocks noGrp="1" noChangeAspect="1" noChangeArrowheads="1"/>
          </p:cNvPicPr>
          <p:nvPr>
            <p:ph type="body" idx="1"/>
          </p:nvPr>
        </p:nvPicPr>
        <p:blipFill>
          <a:blip r:embed="rId5"/>
          <a:srcRect/>
          <a:stretch>
            <a:fillRect/>
          </a:stretch>
        </p:blipFill>
        <p:spPr>
          <a:xfrm>
            <a:off x="539750" y="3500438"/>
            <a:ext cx="2160588" cy="2808287"/>
          </a:xfrm>
          <a:noFill/>
        </p:spPr>
      </p:pic>
      <p:pic>
        <p:nvPicPr>
          <p:cNvPr id="65544" name="Picture 9" descr="ALGERIE_MAQUIS"/>
          <p:cNvPicPr>
            <a:picLocks noChangeAspect="1" noChangeArrowheads="1"/>
          </p:cNvPicPr>
          <p:nvPr/>
        </p:nvPicPr>
        <p:blipFill>
          <a:blip r:embed="rId6"/>
          <a:srcRect/>
          <a:stretch>
            <a:fillRect/>
          </a:stretch>
        </p:blipFill>
        <p:spPr bwMode="auto">
          <a:xfrm>
            <a:off x="5292725" y="3429000"/>
            <a:ext cx="3455988" cy="2879725"/>
          </a:xfrm>
          <a:prstGeom prst="rect">
            <a:avLst/>
          </a:prstGeom>
          <a:noFill/>
          <a:ln w="9525">
            <a:noFill/>
            <a:miter lim="800000"/>
            <a:headEnd/>
            <a:tailEnd/>
          </a:ln>
        </p:spPr>
      </p:pic>
      <p:pic>
        <p:nvPicPr>
          <p:cNvPr id="65545" name="Picture 11" descr="cherif20messadia.jpg">
            <a:hlinkClick r:id="rId7" tooltip="cherif20messadia.jpg"/>
          </p:cNvPr>
          <p:cNvPicPr>
            <a:picLocks noChangeAspect="1" noChangeArrowheads="1"/>
          </p:cNvPicPr>
          <p:nvPr/>
        </p:nvPicPr>
        <p:blipFill>
          <a:blip r:embed="rId8"/>
          <a:srcRect/>
          <a:stretch>
            <a:fillRect/>
          </a:stretch>
        </p:blipFill>
        <p:spPr bwMode="auto">
          <a:xfrm>
            <a:off x="2771775" y="3357563"/>
            <a:ext cx="2447925" cy="2951162"/>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Espace réservé du numéro de diapositive 5"/>
          <p:cNvSpPr>
            <a:spLocks noGrp="1"/>
          </p:cNvSpPr>
          <p:nvPr>
            <p:ph type="sldNum" sz="quarter" idx="12"/>
          </p:nvPr>
        </p:nvSpPr>
        <p:spPr/>
        <p:txBody>
          <a:bodyPr/>
          <a:lstStyle/>
          <a:p>
            <a:pPr>
              <a:defRPr/>
            </a:pPr>
            <a:fld id="{11BF6B89-214C-4CF5-9F0D-E7FACF7E0505}" type="slidenum">
              <a:rPr lang="ar-DZ"/>
              <a:pPr>
                <a:defRPr/>
              </a:pPr>
              <a:t>63</a:t>
            </a:fld>
            <a:endParaRPr lang="fr-FR"/>
          </a:p>
        </p:txBody>
      </p:sp>
      <p:sp>
        <p:nvSpPr>
          <p:cNvPr id="119810" name="Rectangle 2"/>
          <p:cNvSpPr>
            <a:spLocks noGrp="1" noChangeArrowheads="1"/>
          </p:cNvSpPr>
          <p:nvPr>
            <p:ph type="title"/>
          </p:nvPr>
        </p:nvSpPr>
        <p:spPr>
          <a:xfrm>
            <a:off x="457200" y="0"/>
            <a:ext cx="8218488" cy="1989138"/>
          </a:xfrm>
          <a:ln>
            <a:solidFill>
              <a:schemeClr val="hlink"/>
            </a:solidFill>
          </a:ln>
        </p:spPr>
        <p:txBody>
          <a:bodyPr/>
          <a:lstStyle/>
          <a:p>
            <a:pPr algn="ctr" eaLnBrk="1" hangingPunct="1">
              <a:defRPr/>
            </a:pPr>
            <a:r>
              <a:rPr lang="fr-FR" sz="3200" b="1" i="1" smtClean="0">
                <a:solidFill>
                  <a:srgbClr val="CC3300"/>
                </a:solidFill>
                <a:latin typeface="Comic Sans MS" pitchFamily="66" charset="0"/>
              </a:rPr>
              <a:t>…appelle-t-on ceci :  </a:t>
            </a:r>
            <a:br>
              <a:rPr lang="fr-FR" sz="3200" b="1" i="1" smtClean="0">
                <a:solidFill>
                  <a:srgbClr val="CC3300"/>
                </a:solidFill>
                <a:latin typeface="Comic Sans MS" pitchFamily="66" charset="0"/>
              </a:rPr>
            </a:br>
            <a:r>
              <a:rPr lang="fr-FR" sz="3200" b="1" i="1" smtClean="0">
                <a:solidFill>
                  <a:schemeClr val="hlink"/>
                </a:solidFill>
                <a:latin typeface="Comic Sans MS" pitchFamily="66" charset="0"/>
              </a:rPr>
              <a:t>&lt;&lt; les</a:t>
            </a:r>
            <a:r>
              <a:rPr lang="fr-FR" sz="3200" b="1" i="1" smtClean="0">
                <a:solidFill>
                  <a:srgbClr val="CC3300"/>
                </a:solidFill>
                <a:latin typeface="Comic Sans MS" pitchFamily="66" charset="0"/>
              </a:rPr>
              <a:t> </a:t>
            </a:r>
            <a:r>
              <a:rPr lang="fr-FR" sz="3200" b="1" i="1" smtClean="0">
                <a:solidFill>
                  <a:schemeClr val="hlink"/>
                </a:solidFill>
                <a:latin typeface="Comic Sans MS" pitchFamily="66" charset="0"/>
              </a:rPr>
              <a:t>bienfaits du colonialisme Français en Algérie ??? »</a:t>
            </a:r>
          </a:p>
        </p:txBody>
      </p:sp>
      <p:pic>
        <p:nvPicPr>
          <p:cNvPr id="66564" name="Picture 4" descr="Sabra et chatila"/>
          <p:cNvPicPr>
            <a:picLocks noChangeAspect="1" noChangeArrowheads="1"/>
          </p:cNvPicPr>
          <p:nvPr/>
        </p:nvPicPr>
        <p:blipFill>
          <a:blip r:embed="rId2"/>
          <a:srcRect/>
          <a:stretch>
            <a:fillRect/>
          </a:stretch>
        </p:blipFill>
        <p:spPr bwMode="auto">
          <a:xfrm>
            <a:off x="0" y="2000250"/>
            <a:ext cx="2411413" cy="4021138"/>
          </a:xfrm>
          <a:prstGeom prst="rect">
            <a:avLst/>
          </a:prstGeom>
          <a:noFill/>
          <a:ln w="9525">
            <a:noFill/>
            <a:miter lim="800000"/>
            <a:headEnd/>
            <a:tailEnd/>
          </a:ln>
        </p:spPr>
      </p:pic>
      <p:pic>
        <p:nvPicPr>
          <p:cNvPr id="66565" name="Picture 5" descr="campconcentration_vignette"/>
          <p:cNvPicPr>
            <a:picLocks noChangeAspect="1" noChangeArrowheads="1"/>
          </p:cNvPicPr>
          <p:nvPr/>
        </p:nvPicPr>
        <p:blipFill>
          <a:blip r:embed="rId3"/>
          <a:srcRect/>
          <a:stretch>
            <a:fillRect/>
          </a:stretch>
        </p:blipFill>
        <p:spPr bwMode="auto">
          <a:xfrm>
            <a:off x="2627313" y="2924175"/>
            <a:ext cx="1800225" cy="2376488"/>
          </a:xfrm>
          <a:prstGeom prst="rect">
            <a:avLst/>
          </a:prstGeom>
          <a:noFill/>
          <a:ln w="9525">
            <a:noFill/>
            <a:miter lim="800000"/>
            <a:headEnd/>
            <a:tailEnd/>
          </a:ln>
        </p:spPr>
      </p:pic>
      <p:pic>
        <p:nvPicPr>
          <p:cNvPr id="66566" name="Picture 6" descr="8-mai-45_"/>
          <p:cNvPicPr>
            <a:picLocks noGrp="1" noChangeAspect="1" noChangeArrowheads="1"/>
          </p:cNvPicPr>
          <p:nvPr>
            <p:ph type="body" idx="1"/>
          </p:nvPr>
        </p:nvPicPr>
        <p:blipFill>
          <a:blip r:embed="rId4"/>
          <a:srcRect/>
          <a:stretch>
            <a:fillRect/>
          </a:stretch>
        </p:blipFill>
        <p:spPr>
          <a:xfrm>
            <a:off x="4572000" y="2852738"/>
            <a:ext cx="2016125" cy="2447925"/>
          </a:xfrm>
          <a:noFill/>
        </p:spPr>
      </p:pic>
      <p:pic>
        <p:nvPicPr>
          <p:cNvPr id="66567" name="Picture 7" descr="algerie_massacre-8-mai-1945"/>
          <p:cNvPicPr>
            <a:picLocks noChangeAspect="1" noChangeArrowheads="1"/>
          </p:cNvPicPr>
          <p:nvPr/>
        </p:nvPicPr>
        <p:blipFill>
          <a:blip r:embed="rId5"/>
          <a:srcRect/>
          <a:stretch>
            <a:fillRect/>
          </a:stretch>
        </p:blipFill>
        <p:spPr bwMode="auto">
          <a:xfrm>
            <a:off x="6877050" y="2133600"/>
            <a:ext cx="2266950" cy="4086225"/>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19810">
                                            <p:txEl>
                                              <p:charRg st="4294967295" end="4294967295"/>
                                            </p:txEl>
                                          </p:spTgt>
                                        </p:tgtEl>
                                        <p:attrNameLst>
                                          <p:attrName>style.visibility</p:attrName>
                                        </p:attrNameLst>
                                      </p:cBhvr>
                                      <p:to>
                                        <p:strVal val="visible"/>
                                      </p:to>
                                    </p:set>
                                    <p:anim calcmode="lin" valueType="num">
                                      <p:cBhvr additive="base">
                                        <p:cTn id="7" dur="800" fill="hold">
                                          <p:stCondLst>
                                            <p:cond delay="0"/>
                                          </p:stCondLst>
                                        </p:cTn>
                                        <p:tgtEl>
                                          <p:spTgt spid="119810">
                                            <p:txEl>
                                              <p:charRg st="4294967295" end="4294967295"/>
                                            </p:txEl>
                                          </p:spTgt>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19810">
                                            <p:txEl>
                                              <p:charRg st="4294967295" end="429496729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Espace réservé du numéro de diapositive 5"/>
          <p:cNvSpPr>
            <a:spLocks noGrp="1"/>
          </p:cNvSpPr>
          <p:nvPr>
            <p:ph type="sldNum" sz="quarter" idx="12"/>
          </p:nvPr>
        </p:nvSpPr>
        <p:spPr/>
        <p:txBody>
          <a:bodyPr/>
          <a:lstStyle/>
          <a:p>
            <a:pPr>
              <a:defRPr/>
            </a:pPr>
            <a:fld id="{39B3D65B-B5FE-43A9-B7F3-AA93E72617A7}" type="slidenum">
              <a:rPr lang="ar-DZ"/>
              <a:pPr>
                <a:defRPr/>
              </a:pPr>
              <a:t>64</a:t>
            </a:fld>
            <a:endParaRPr lang="fr-FR"/>
          </a:p>
        </p:txBody>
      </p:sp>
      <p:sp>
        <p:nvSpPr>
          <p:cNvPr id="118786" name="Rectangle 2"/>
          <p:cNvSpPr>
            <a:spLocks noGrp="1" noChangeArrowheads="1"/>
          </p:cNvSpPr>
          <p:nvPr>
            <p:ph type="title"/>
          </p:nvPr>
        </p:nvSpPr>
        <p:spPr/>
        <p:txBody>
          <a:bodyPr/>
          <a:lstStyle/>
          <a:p>
            <a:pPr algn="ctr" eaLnBrk="1" hangingPunct="1">
              <a:defRPr/>
            </a:pPr>
            <a:r>
              <a:rPr lang="fr-FR" sz="4000" smtClean="0"/>
              <a:t>Un peuple uni comme un roc de schiste qui ne s’effrite guère…!</a:t>
            </a:r>
          </a:p>
        </p:txBody>
      </p:sp>
      <p:pic>
        <p:nvPicPr>
          <p:cNvPr id="67588" name="Picture 4" descr="ALGERIE_PRIERE"/>
          <p:cNvPicPr>
            <a:picLocks noGrp="1" noChangeAspect="1" noChangeArrowheads="1"/>
          </p:cNvPicPr>
          <p:nvPr>
            <p:ph type="body" idx="1"/>
          </p:nvPr>
        </p:nvPicPr>
        <p:blipFill>
          <a:blip r:embed="rId2"/>
          <a:srcRect/>
          <a:stretch>
            <a:fillRect/>
          </a:stretch>
        </p:blipFill>
        <p:spPr>
          <a:xfrm>
            <a:off x="2555875" y="1700213"/>
            <a:ext cx="2936875" cy="2160587"/>
          </a:xfrm>
          <a:noFill/>
        </p:spPr>
      </p:pic>
      <p:pic>
        <p:nvPicPr>
          <p:cNvPr id="67589" name="Picture 6" descr="ALGERIE_EMBUSCADE"/>
          <p:cNvPicPr>
            <a:picLocks noChangeAspect="1" noChangeArrowheads="1"/>
          </p:cNvPicPr>
          <p:nvPr/>
        </p:nvPicPr>
        <p:blipFill>
          <a:blip r:embed="rId3"/>
          <a:srcRect/>
          <a:stretch>
            <a:fillRect/>
          </a:stretch>
        </p:blipFill>
        <p:spPr bwMode="auto">
          <a:xfrm>
            <a:off x="5724525" y="1700213"/>
            <a:ext cx="3022600" cy="4465637"/>
          </a:xfrm>
          <a:prstGeom prst="rect">
            <a:avLst/>
          </a:prstGeom>
          <a:noFill/>
          <a:ln w="9525">
            <a:noFill/>
            <a:miter lim="800000"/>
            <a:headEnd/>
            <a:tailEnd/>
          </a:ln>
        </p:spPr>
      </p:pic>
      <p:pic>
        <p:nvPicPr>
          <p:cNvPr id="67590" name="Picture 7" descr="ALGERIE_embuscade1"/>
          <p:cNvPicPr>
            <a:picLocks noChangeAspect="1" noChangeArrowheads="1"/>
          </p:cNvPicPr>
          <p:nvPr/>
        </p:nvPicPr>
        <p:blipFill>
          <a:blip r:embed="rId4"/>
          <a:srcRect/>
          <a:stretch>
            <a:fillRect/>
          </a:stretch>
        </p:blipFill>
        <p:spPr bwMode="auto">
          <a:xfrm>
            <a:off x="0" y="1557338"/>
            <a:ext cx="2484438" cy="4751387"/>
          </a:xfrm>
          <a:prstGeom prst="rect">
            <a:avLst/>
          </a:prstGeom>
          <a:noFill/>
          <a:ln w="9525">
            <a:noFill/>
            <a:miter lim="800000"/>
            <a:headEnd/>
            <a:tailEnd/>
          </a:ln>
        </p:spPr>
      </p:pic>
      <p:pic>
        <p:nvPicPr>
          <p:cNvPr id="67591" name="Picture 11" descr="algerie_heure_priere2"/>
          <p:cNvPicPr>
            <a:picLocks noChangeAspect="1" noChangeArrowheads="1"/>
          </p:cNvPicPr>
          <p:nvPr/>
        </p:nvPicPr>
        <p:blipFill>
          <a:blip r:embed="rId5"/>
          <a:srcRect/>
          <a:stretch>
            <a:fillRect/>
          </a:stretch>
        </p:blipFill>
        <p:spPr bwMode="auto">
          <a:xfrm>
            <a:off x="2555875" y="3933825"/>
            <a:ext cx="2952750" cy="2160588"/>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18786"/>
                                        </p:tgtEl>
                                        <p:attrNameLst>
                                          <p:attrName>style.visibility</p:attrName>
                                        </p:attrNameLst>
                                      </p:cBhvr>
                                      <p:to>
                                        <p:strVal val="visible"/>
                                      </p:to>
                                    </p:set>
                                    <p:anim calcmode="lin" valueType="num">
                                      <p:cBhvr additive="base">
                                        <p:cTn id="7" dur="800" fill="hold">
                                          <p:stCondLst>
                                            <p:cond delay="0"/>
                                          </p:stCondLst>
                                        </p:cTn>
                                        <p:tgtEl>
                                          <p:spTgt spid="118786"/>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1878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pPr>
              <a:defRPr/>
            </a:pPr>
            <a:fld id="{FB44C6EA-6B1E-4236-A0F0-35339E00C5B1}" type="slidenum">
              <a:rPr lang="ar-DZ"/>
              <a:pPr>
                <a:defRPr/>
              </a:pPr>
              <a:t>65</a:t>
            </a:fld>
            <a:endParaRPr lang="fr-FR"/>
          </a:p>
        </p:txBody>
      </p:sp>
      <p:sp>
        <p:nvSpPr>
          <p:cNvPr id="128002" name="Rectangle 2"/>
          <p:cNvSpPr>
            <a:spLocks noGrp="1" noChangeArrowheads="1"/>
          </p:cNvSpPr>
          <p:nvPr>
            <p:ph type="title"/>
          </p:nvPr>
        </p:nvSpPr>
        <p:spPr/>
        <p:txBody>
          <a:bodyPr/>
          <a:lstStyle/>
          <a:p>
            <a:pPr algn="ctr" eaLnBrk="1" hangingPunct="1">
              <a:defRPr/>
            </a:pPr>
            <a:r>
              <a:rPr lang="fr-FR" sz="3200" b="1" i="1" smtClean="0">
                <a:latin typeface="Comic Sans MS" pitchFamily="66" charset="0"/>
              </a:rPr>
              <a:t>…multiplier les embuscades … partout et toujours pour… s’approvisionner en armes et munitions</a:t>
            </a:r>
            <a:br>
              <a:rPr lang="fr-FR" sz="3200" b="1" i="1" smtClean="0">
                <a:latin typeface="Comic Sans MS" pitchFamily="66" charset="0"/>
              </a:rPr>
            </a:br>
            <a:endParaRPr lang="fr-FR" sz="3200" b="1" i="1" smtClean="0">
              <a:latin typeface="Comic Sans MS" pitchFamily="66" charset="0"/>
            </a:endParaRPr>
          </a:p>
        </p:txBody>
      </p:sp>
      <p:pic>
        <p:nvPicPr>
          <p:cNvPr id="68612" name="Picture 4" descr="algerie_ALN"/>
          <p:cNvPicPr>
            <a:picLocks noGrp="1" noChangeAspect="1" noChangeArrowheads="1"/>
          </p:cNvPicPr>
          <p:nvPr>
            <p:ph type="body" idx="1"/>
          </p:nvPr>
        </p:nvPicPr>
        <p:blipFill>
          <a:blip r:embed="rId2"/>
          <a:srcRect/>
          <a:stretch>
            <a:fillRect/>
          </a:stretch>
        </p:blipFill>
        <p:spPr>
          <a:xfrm>
            <a:off x="115888" y="1557338"/>
            <a:ext cx="3232150" cy="3757612"/>
          </a:xfrm>
          <a:noFill/>
        </p:spPr>
      </p:pic>
      <p:pic>
        <p:nvPicPr>
          <p:cNvPr id="68613" name="Picture 5" descr="algerie_aln9"/>
          <p:cNvPicPr>
            <a:picLocks noChangeAspect="1" noChangeArrowheads="1"/>
          </p:cNvPicPr>
          <p:nvPr/>
        </p:nvPicPr>
        <p:blipFill>
          <a:blip r:embed="rId3"/>
          <a:srcRect/>
          <a:stretch>
            <a:fillRect/>
          </a:stretch>
        </p:blipFill>
        <p:spPr bwMode="auto">
          <a:xfrm>
            <a:off x="3409950" y="1628775"/>
            <a:ext cx="2170113" cy="3671888"/>
          </a:xfrm>
          <a:prstGeom prst="rect">
            <a:avLst/>
          </a:prstGeom>
          <a:noFill/>
          <a:ln w="9525">
            <a:noFill/>
            <a:miter lim="800000"/>
            <a:headEnd/>
            <a:tailEnd/>
          </a:ln>
        </p:spPr>
      </p:pic>
      <p:pic>
        <p:nvPicPr>
          <p:cNvPr id="68614" name="Picture 6" descr="algerie_aln5"/>
          <p:cNvPicPr>
            <a:picLocks noChangeAspect="1" noChangeArrowheads="1"/>
          </p:cNvPicPr>
          <p:nvPr/>
        </p:nvPicPr>
        <p:blipFill>
          <a:blip r:embed="rId4"/>
          <a:srcRect/>
          <a:stretch>
            <a:fillRect/>
          </a:stretch>
        </p:blipFill>
        <p:spPr bwMode="auto">
          <a:xfrm>
            <a:off x="5651500" y="1557338"/>
            <a:ext cx="3492500" cy="3671887"/>
          </a:xfrm>
          <a:prstGeom prst="rect">
            <a:avLst/>
          </a:prstGeom>
          <a:noFill/>
          <a:ln w="9525">
            <a:noFill/>
            <a:miter lim="800000"/>
            <a:headEnd/>
            <a:tailEnd/>
          </a:ln>
        </p:spPr>
      </p:pic>
      <p:sp>
        <p:nvSpPr>
          <p:cNvPr id="8" name="Rectangle 7"/>
          <p:cNvSpPr/>
          <p:nvPr/>
        </p:nvSpPr>
        <p:spPr>
          <a:xfrm>
            <a:off x="0" y="5286388"/>
            <a:ext cx="9144000" cy="1231106"/>
          </a:xfrm>
          <a:prstGeom prst="rect">
            <a:avLst/>
          </a:prstGeom>
        </p:spPr>
        <p:txBody>
          <a:bodyPr wrap="square">
            <a:spAutoFit/>
          </a:bodyPr>
          <a:lstStyle/>
          <a:p>
            <a:r>
              <a:rPr lang="fr-FR" sz="3700" dirty="0" smtClean="0"/>
              <a:t>Les propres armes des envahisseurs se retourneront contre eux !</a:t>
            </a:r>
            <a:endParaRPr lang="fr-FR" sz="3700" dirty="0"/>
          </a:p>
        </p:txBody>
      </p:sp>
    </p:spTree>
  </p:cSld>
  <p:clrMapOvr>
    <a:masterClrMapping/>
  </p:clrMapOvr>
  <p:transition advClick="0" advTm="15000">
    <p:push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a:defRPr/>
            </a:pPr>
            <a:fld id="{91BC6213-9555-4CB4-B610-2C1DDADA5EE9}" type="slidenum">
              <a:rPr lang="ar-DZ"/>
              <a:pPr>
                <a:defRPr/>
              </a:pPr>
              <a:t>66</a:t>
            </a:fld>
            <a:endParaRPr lang="fr-FR"/>
          </a:p>
        </p:txBody>
      </p:sp>
      <p:sp>
        <p:nvSpPr>
          <p:cNvPr id="208898" name="Rectangle 2"/>
          <p:cNvSpPr>
            <a:spLocks noGrp="1" noChangeArrowheads="1"/>
          </p:cNvSpPr>
          <p:nvPr>
            <p:ph type="title"/>
          </p:nvPr>
        </p:nvSpPr>
        <p:spPr>
          <a:xfrm>
            <a:off x="457200" y="260350"/>
            <a:ext cx="8229600" cy="865188"/>
          </a:xfrm>
        </p:spPr>
        <p:txBody>
          <a:bodyPr/>
          <a:lstStyle/>
          <a:p>
            <a:pPr eaLnBrk="1" hangingPunct="1">
              <a:defRPr/>
            </a:pPr>
            <a:r>
              <a:rPr lang="fr-FR" sz="4000" b="1" i="1" smtClean="0">
                <a:solidFill>
                  <a:srgbClr val="CC3300"/>
                </a:solidFill>
                <a:latin typeface="Comic Sans MS" pitchFamily="66" charset="0"/>
              </a:rPr>
              <a:t>Ne sera qu’un amas de ferraille</a:t>
            </a:r>
          </a:p>
        </p:txBody>
      </p:sp>
      <p:pic>
        <p:nvPicPr>
          <p:cNvPr id="69636" name="Picture 4"/>
          <p:cNvPicPr>
            <a:picLocks noGrp="1" noChangeAspect="1" noChangeArrowheads="1"/>
          </p:cNvPicPr>
          <p:nvPr>
            <p:ph type="body" sz="half" idx="1"/>
          </p:nvPr>
        </p:nvPicPr>
        <p:blipFill>
          <a:blip r:embed="rId2"/>
          <a:srcRect/>
          <a:stretch>
            <a:fillRect/>
          </a:stretch>
        </p:blipFill>
        <p:spPr>
          <a:xfrm>
            <a:off x="468313" y="1484313"/>
            <a:ext cx="4535487" cy="4465637"/>
          </a:xfrm>
          <a:noFill/>
        </p:spPr>
      </p:pic>
      <p:sp>
        <p:nvSpPr>
          <p:cNvPr id="208901" name="Rectangle 5"/>
          <p:cNvSpPr>
            <a:spLocks noGrp="1" noChangeArrowheads="1"/>
          </p:cNvSpPr>
          <p:nvPr>
            <p:ph type="body" sz="half" idx="2"/>
          </p:nvPr>
        </p:nvSpPr>
        <p:spPr/>
        <p:txBody>
          <a:bodyPr/>
          <a:lstStyle/>
          <a:p>
            <a:pPr eaLnBrk="1" hangingPunct="1">
              <a:defRPr/>
            </a:pPr>
            <a:r>
              <a:rPr lang="fr-FR" b="1" i="1" smtClean="0">
                <a:solidFill>
                  <a:schemeClr val="accent2"/>
                </a:solidFill>
                <a:latin typeface="Comic Sans MS" pitchFamily="66" charset="0"/>
              </a:rPr>
              <a:t>L’artifice les arrachera à leur beau monde !</a:t>
            </a:r>
          </a:p>
          <a:p>
            <a:pPr eaLnBrk="1" hangingPunct="1">
              <a:defRPr/>
            </a:pPr>
            <a:r>
              <a:rPr lang="fr-FR" b="1" i="1" smtClean="0">
                <a:solidFill>
                  <a:schemeClr val="accent2"/>
                </a:solidFill>
                <a:latin typeface="Comic Sans MS" pitchFamily="66" charset="0"/>
              </a:rPr>
              <a:t>Telle a été la volonté de leurs hommes politiques !</a:t>
            </a:r>
          </a:p>
          <a:p>
            <a:pPr eaLnBrk="1" hangingPunct="1">
              <a:defRPr/>
            </a:pPr>
            <a:r>
              <a:rPr lang="fr-FR" b="1" i="1" smtClean="0">
                <a:solidFill>
                  <a:schemeClr val="accent2"/>
                </a:solidFill>
                <a:latin typeface="Comic Sans MS" pitchFamily="66" charset="0"/>
              </a:rPr>
              <a:t>*;*;*;*;*;*;*;*;*;*;*;*;*;*;*;*;*;*;*;*;*;*;*;</a:t>
            </a:r>
          </a:p>
          <a:p>
            <a:pPr eaLnBrk="1" hangingPunct="1">
              <a:defRPr/>
            </a:pPr>
            <a:endParaRPr lang="fr-FR" b="1" i="1" smtClean="0">
              <a:solidFill>
                <a:schemeClr val="accent2"/>
              </a:solidFill>
              <a:latin typeface="Comic Sans MS" pitchFamily="66" charset="0"/>
            </a:endParaRPr>
          </a:p>
          <a:p>
            <a:pPr eaLnBrk="1" hangingPunct="1">
              <a:defRPr/>
            </a:pPr>
            <a:endParaRPr lang="fr-FR" b="1" i="1" smtClean="0">
              <a:solidFill>
                <a:schemeClr val="accent2"/>
              </a:solidFill>
              <a:latin typeface="Comic Sans MS" pitchFamily="66" charset="0"/>
            </a:endParaRPr>
          </a:p>
          <a:p>
            <a:pPr eaLnBrk="1" hangingPunct="1">
              <a:defRPr/>
            </a:pPr>
            <a:endParaRPr lang="fr-FR" smtClean="0"/>
          </a:p>
          <a:p>
            <a:pPr eaLnBrk="1" hangingPunct="1">
              <a:defRPr/>
            </a:pPr>
            <a:endParaRPr lang="fr-FR" smtClean="0"/>
          </a:p>
        </p:txBody>
      </p:sp>
      <p:sp>
        <p:nvSpPr>
          <p:cNvPr id="208902" name="Rectangle 6"/>
          <p:cNvSpPr>
            <a:spLocks noChangeArrowheads="1"/>
          </p:cNvSpPr>
          <p:nvPr/>
        </p:nvSpPr>
        <p:spPr bwMode="auto">
          <a:xfrm>
            <a:off x="827088" y="1557338"/>
            <a:ext cx="3097212" cy="3140075"/>
          </a:xfrm>
          <a:prstGeom prst="rect">
            <a:avLst/>
          </a:prstGeom>
          <a:noFill/>
          <a:ln w="9525">
            <a:noFill/>
            <a:miter lim="800000"/>
            <a:headEnd/>
            <a:tailEnd/>
          </a:ln>
          <a:effectLst/>
        </p:spPr>
        <p:txBody>
          <a:bodyPr>
            <a:spAutoFit/>
          </a:bodyPr>
          <a:lstStyle/>
          <a:p>
            <a:pPr algn="l">
              <a:defRPr/>
            </a:pPr>
            <a:r>
              <a:rPr lang="fr-FR" i="1">
                <a:solidFill>
                  <a:schemeClr val="accent2"/>
                </a:solidFill>
                <a:effectLst>
                  <a:outerShdw blurRad="38100" dist="38100" dir="2700000" algn="tl">
                    <a:srgbClr val="000000"/>
                  </a:outerShdw>
                </a:effectLst>
                <a:latin typeface="Tahoma" pitchFamily="34" charset="0"/>
              </a:rPr>
              <a:t>Une mine aura </a:t>
            </a:r>
          </a:p>
          <a:p>
            <a:pPr algn="l">
              <a:defRPr/>
            </a:pPr>
            <a:r>
              <a:rPr lang="fr-FR" i="1">
                <a:solidFill>
                  <a:schemeClr val="accent2"/>
                </a:solidFill>
                <a:effectLst>
                  <a:outerShdw blurRad="38100" dist="38100" dir="2700000" algn="tl">
                    <a:srgbClr val="000000"/>
                  </a:outerShdw>
                </a:effectLst>
                <a:latin typeface="Tahoma" pitchFamily="34" charset="0"/>
              </a:rPr>
              <a:t>raison </a:t>
            </a:r>
          </a:p>
          <a:p>
            <a:pPr algn="l">
              <a:defRPr/>
            </a:pPr>
            <a:r>
              <a:rPr lang="fr-FR" i="1">
                <a:solidFill>
                  <a:schemeClr val="accent2"/>
                </a:solidFill>
                <a:effectLst>
                  <a:outerShdw blurRad="38100" dist="38100" dir="2700000" algn="tl">
                    <a:srgbClr val="000000"/>
                  </a:outerShdw>
                </a:effectLst>
                <a:latin typeface="Tahoma" pitchFamily="34" charset="0"/>
              </a:rPr>
              <a:t>de son…</a:t>
            </a:r>
          </a:p>
          <a:p>
            <a:pPr algn="l">
              <a:defRPr/>
            </a:pPr>
            <a:r>
              <a:rPr lang="fr-FR" i="1">
                <a:solidFill>
                  <a:schemeClr val="accent2"/>
                </a:solidFill>
                <a:effectLst>
                  <a:outerShdw blurRad="38100" dist="38100" dir="2700000" algn="tl">
                    <a:srgbClr val="000000"/>
                  </a:outerShdw>
                </a:effectLst>
                <a:latin typeface="Tahoma" pitchFamily="34" charset="0"/>
              </a:rPr>
              <a:t>ardeur.</a:t>
            </a:r>
          </a:p>
        </p:txBody>
      </p:sp>
    </p:spTree>
  </p:cSld>
  <p:clrMapOvr>
    <a:masterClrMapping/>
  </p:clrMapOvr>
  <p:transition advClick="0" advTm="15000">
    <p:push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65B842FF-C2CE-43D9-AD7F-CF1A3A168C27}" type="slidenum">
              <a:rPr lang="ar-DZ"/>
              <a:pPr>
                <a:defRPr/>
              </a:pPr>
              <a:t>67</a:t>
            </a:fld>
            <a:endParaRPr lang="fr-FR"/>
          </a:p>
        </p:txBody>
      </p:sp>
      <p:sp>
        <p:nvSpPr>
          <p:cNvPr id="129026" name="Rectangle 2"/>
          <p:cNvSpPr>
            <a:spLocks noGrp="1" noChangeArrowheads="1"/>
          </p:cNvSpPr>
          <p:nvPr>
            <p:ph type="title"/>
          </p:nvPr>
        </p:nvSpPr>
        <p:spPr/>
        <p:txBody>
          <a:bodyPr/>
          <a:lstStyle/>
          <a:p>
            <a:pPr algn="ctr" eaLnBrk="1" hangingPunct="1">
              <a:defRPr/>
            </a:pPr>
            <a:r>
              <a:rPr lang="fr-FR" sz="4000" smtClean="0"/>
              <a:t>…</a:t>
            </a:r>
            <a:r>
              <a:rPr lang="fr-FR" sz="4000" b="1" i="1" smtClean="0">
                <a:solidFill>
                  <a:srgbClr val="A50021"/>
                </a:solidFill>
              </a:rPr>
              <a:t>avion ennemi abattu !</a:t>
            </a:r>
            <a:br>
              <a:rPr lang="fr-FR" sz="4000" b="1" i="1" smtClean="0">
                <a:solidFill>
                  <a:srgbClr val="A50021"/>
                </a:solidFill>
              </a:rPr>
            </a:br>
            <a:r>
              <a:rPr lang="fr-FR" sz="4000" b="1" i="1" smtClean="0">
                <a:solidFill>
                  <a:srgbClr val="A50021"/>
                </a:solidFill>
              </a:rPr>
              <a:t>Mais…chuttt !!!</a:t>
            </a:r>
            <a:br>
              <a:rPr lang="fr-FR" sz="4000" b="1" i="1" smtClean="0">
                <a:solidFill>
                  <a:srgbClr val="A50021"/>
                </a:solidFill>
              </a:rPr>
            </a:br>
            <a:endParaRPr lang="fr-FR" sz="4000" b="1" i="1" smtClean="0">
              <a:solidFill>
                <a:srgbClr val="A50021"/>
              </a:solidFill>
            </a:endParaRPr>
          </a:p>
        </p:txBody>
      </p:sp>
      <p:pic>
        <p:nvPicPr>
          <p:cNvPr id="70660" name="Picture 4" descr="algerie_avion-abattu-aith-melloul-aures-4-2-1962"/>
          <p:cNvPicPr>
            <a:picLocks noGrp="1" noChangeAspect="1" noChangeArrowheads="1"/>
          </p:cNvPicPr>
          <p:nvPr>
            <p:ph type="body" idx="1"/>
          </p:nvPr>
        </p:nvPicPr>
        <p:blipFill>
          <a:blip r:embed="rId2"/>
          <a:srcRect/>
          <a:stretch>
            <a:fillRect/>
          </a:stretch>
        </p:blipFill>
        <p:spPr>
          <a:xfrm>
            <a:off x="0" y="1700213"/>
            <a:ext cx="9144000" cy="5157787"/>
          </a:xfrm>
          <a:noFill/>
        </p:spPr>
      </p:pic>
      <p:sp>
        <p:nvSpPr>
          <p:cNvPr id="129029" name="Rectangle 5"/>
          <p:cNvSpPr>
            <a:spLocks noChangeArrowheads="1"/>
          </p:cNvSpPr>
          <p:nvPr/>
        </p:nvSpPr>
        <p:spPr bwMode="auto">
          <a:xfrm>
            <a:off x="1331913" y="5013325"/>
            <a:ext cx="6553200" cy="1190625"/>
          </a:xfrm>
          <a:prstGeom prst="rect">
            <a:avLst/>
          </a:prstGeom>
          <a:noFill/>
          <a:ln w="9525">
            <a:noFill/>
            <a:miter lim="800000"/>
            <a:headEnd/>
            <a:tailEnd/>
          </a:ln>
          <a:effectLst/>
        </p:spPr>
        <p:txBody>
          <a:bodyPr>
            <a:spAutoFit/>
          </a:bodyPr>
          <a:lstStyle/>
          <a:p>
            <a:pPr>
              <a:defRPr/>
            </a:pPr>
            <a:r>
              <a:rPr lang="fr-FR" sz="3600" i="1" dirty="0">
                <a:solidFill>
                  <a:srgbClr val="A50021"/>
                </a:solidFill>
                <a:effectLst>
                  <a:outerShdw blurRad="38100" dist="38100" dir="2700000" algn="tl">
                    <a:srgbClr val="000000"/>
                  </a:outerShdw>
                </a:effectLst>
                <a:latin typeface="Tahoma" pitchFamily="34" charset="0"/>
              </a:rPr>
              <a:t>On dira : panne technique.</a:t>
            </a:r>
          </a:p>
          <a:p>
            <a:pPr>
              <a:defRPr/>
            </a:pPr>
            <a:r>
              <a:rPr lang="fr-FR" sz="3600" i="1" dirty="0">
                <a:solidFill>
                  <a:srgbClr val="A50021"/>
                </a:solidFill>
                <a:effectLst>
                  <a:outerShdw blurRad="38100" dist="38100" dir="2700000" algn="tl">
                    <a:srgbClr val="000000"/>
                  </a:outerShdw>
                </a:effectLst>
                <a:latin typeface="Tahoma" pitchFamily="34" charset="0"/>
              </a:rPr>
              <a:t>…</a:t>
            </a:r>
            <a:r>
              <a:rPr lang="fr-FR" sz="3600" i="1" dirty="0">
                <a:solidFill>
                  <a:srgbClr val="FFFF00"/>
                </a:solidFill>
                <a:effectLst>
                  <a:outerShdw blurRad="38100" dist="38100" dir="2700000" algn="tl">
                    <a:srgbClr val="000000"/>
                  </a:outerShdw>
                </a:effectLst>
                <a:latin typeface="Tahoma" pitchFamily="34" charset="0"/>
              </a:rPr>
              <a:t>Ridicules !!!</a:t>
            </a:r>
          </a:p>
        </p:txBody>
      </p:sp>
    </p:spTree>
  </p:cSld>
  <p:clrMapOvr>
    <a:masterClrMapping/>
  </p:clrMapOvr>
  <p:transition advClick="0" advTm="15000">
    <p:push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Espace réservé du numéro de diapositive 5"/>
          <p:cNvSpPr>
            <a:spLocks noGrp="1"/>
          </p:cNvSpPr>
          <p:nvPr>
            <p:ph type="sldNum" sz="quarter" idx="12"/>
          </p:nvPr>
        </p:nvSpPr>
        <p:spPr/>
        <p:txBody>
          <a:bodyPr/>
          <a:lstStyle/>
          <a:p>
            <a:pPr>
              <a:defRPr/>
            </a:pPr>
            <a:fld id="{276EDA3A-6A71-4662-BCE5-C087140F1275}" type="slidenum">
              <a:rPr lang="ar-DZ"/>
              <a:pPr>
                <a:defRPr/>
              </a:pPr>
              <a:t>68</a:t>
            </a:fld>
            <a:endParaRPr lang="fr-FR"/>
          </a:p>
        </p:txBody>
      </p:sp>
      <p:sp>
        <p:nvSpPr>
          <p:cNvPr id="94211" name="Rectangle 3"/>
          <p:cNvSpPr>
            <a:spLocks noGrp="1" noChangeArrowheads="1"/>
          </p:cNvSpPr>
          <p:nvPr>
            <p:ph type="body" idx="1"/>
          </p:nvPr>
        </p:nvSpPr>
        <p:spPr/>
        <p:txBody>
          <a:bodyPr/>
          <a:lstStyle/>
          <a:p>
            <a:pPr lvl="1" eaLnBrk="1" hangingPunct="1">
              <a:lnSpc>
                <a:spcPct val="80000"/>
              </a:lnSpc>
              <a:buFont typeface="Tahoma" pitchFamily="34" charset="0"/>
              <a:buNone/>
              <a:defRPr/>
            </a:pPr>
            <a:r>
              <a:rPr lang="fr-FR" sz="1100" smtClean="0">
                <a:solidFill>
                  <a:schemeClr val="hlink"/>
                </a:solidFill>
              </a:rPr>
              <a:t>               </a:t>
            </a:r>
          </a:p>
          <a:p>
            <a:pPr lvl="1" eaLnBrk="1" hangingPunct="1">
              <a:lnSpc>
                <a:spcPct val="80000"/>
              </a:lnSpc>
              <a:buFont typeface="Tahoma" pitchFamily="34" charset="0"/>
              <a:buNone/>
              <a:defRPr/>
            </a:pPr>
            <a:endParaRPr lang="fr-FR" sz="1100" smtClean="0"/>
          </a:p>
          <a:p>
            <a:pPr lvl="1" eaLnBrk="1" hangingPunct="1">
              <a:lnSpc>
                <a:spcPct val="80000"/>
              </a:lnSpc>
              <a:buFont typeface="Tahoma" pitchFamily="34" charset="0"/>
              <a:buNone/>
              <a:defRPr/>
            </a:pPr>
            <a:endParaRPr lang="fr-FR" sz="1100" smtClean="0"/>
          </a:p>
          <a:p>
            <a:pPr lvl="1" eaLnBrk="1" hangingPunct="1">
              <a:lnSpc>
                <a:spcPct val="80000"/>
              </a:lnSpc>
              <a:buFont typeface="Tahoma" pitchFamily="34" charset="0"/>
              <a:buNone/>
              <a:defRPr/>
            </a:pPr>
            <a:endParaRPr lang="fr-FR" sz="1100" smtClean="0"/>
          </a:p>
          <a:p>
            <a:pPr lvl="1" eaLnBrk="1" hangingPunct="1">
              <a:lnSpc>
                <a:spcPct val="80000"/>
              </a:lnSpc>
              <a:buFont typeface="Tahoma" pitchFamily="34" charset="0"/>
              <a:buNone/>
              <a:defRPr/>
            </a:pPr>
            <a:endParaRPr lang="fr-FR" sz="1100" smtClean="0"/>
          </a:p>
          <a:p>
            <a:pPr lvl="1" eaLnBrk="1" hangingPunct="1">
              <a:lnSpc>
                <a:spcPct val="80000"/>
              </a:lnSpc>
              <a:buFont typeface="Tahoma" pitchFamily="34" charset="0"/>
              <a:buNone/>
              <a:defRPr/>
            </a:pPr>
            <a:endParaRPr lang="fr-FR" sz="1100" smtClean="0"/>
          </a:p>
          <a:p>
            <a:pPr lvl="1" eaLnBrk="1" hangingPunct="1">
              <a:lnSpc>
                <a:spcPct val="80000"/>
              </a:lnSpc>
              <a:buFont typeface="Tahoma" pitchFamily="34" charset="0"/>
              <a:buNone/>
              <a:defRPr/>
            </a:pPr>
            <a:endParaRPr lang="fr-FR" sz="1100" smtClean="0">
              <a:solidFill>
                <a:srgbClr val="A50021"/>
              </a:solidFill>
            </a:endParaRPr>
          </a:p>
          <a:p>
            <a:pPr lvl="1" eaLnBrk="1" hangingPunct="1">
              <a:lnSpc>
                <a:spcPct val="80000"/>
              </a:lnSpc>
              <a:buFont typeface="Tahoma" pitchFamily="34" charset="0"/>
              <a:buNone/>
              <a:defRPr/>
            </a:pPr>
            <a:endParaRPr lang="fr-FR" sz="1100" smtClean="0">
              <a:solidFill>
                <a:srgbClr val="A50021"/>
              </a:solidFill>
            </a:endParaRPr>
          </a:p>
          <a:p>
            <a:pPr lvl="1" eaLnBrk="1" hangingPunct="1">
              <a:lnSpc>
                <a:spcPct val="80000"/>
              </a:lnSpc>
              <a:buFont typeface="Tahoma" pitchFamily="34" charset="0"/>
              <a:buNone/>
              <a:defRPr/>
            </a:pPr>
            <a:endParaRPr lang="fr-FR" sz="1100" smtClean="0">
              <a:solidFill>
                <a:srgbClr val="A50021"/>
              </a:solidFill>
            </a:endParaRPr>
          </a:p>
          <a:p>
            <a:pPr lvl="1" eaLnBrk="1" hangingPunct="1">
              <a:lnSpc>
                <a:spcPct val="80000"/>
              </a:lnSpc>
              <a:buFont typeface="Tahoma" pitchFamily="34" charset="0"/>
              <a:buNone/>
              <a:defRPr/>
            </a:pPr>
            <a:endParaRPr lang="fr-FR" sz="1100" smtClean="0">
              <a:solidFill>
                <a:srgbClr val="A50021"/>
              </a:solidFill>
            </a:endParaRPr>
          </a:p>
          <a:p>
            <a:pPr lvl="1" eaLnBrk="1" hangingPunct="1">
              <a:lnSpc>
                <a:spcPct val="80000"/>
              </a:lnSpc>
              <a:buFont typeface="Tahoma" pitchFamily="34" charset="0"/>
              <a:buNone/>
              <a:defRPr/>
            </a:pPr>
            <a:endParaRPr lang="fr-FR" sz="1100" smtClean="0">
              <a:solidFill>
                <a:srgbClr val="A50021"/>
              </a:solidFill>
            </a:endParaRPr>
          </a:p>
          <a:p>
            <a:pPr lvl="1" eaLnBrk="1" hangingPunct="1">
              <a:lnSpc>
                <a:spcPct val="80000"/>
              </a:lnSpc>
              <a:buFont typeface="Tahoma" pitchFamily="34" charset="0"/>
              <a:buNone/>
              <a:defRPr/>
            </a:pPr>
            <a:r>
              <a:rPr lang="fr-FR" sz="1100" smtClean="0">
                <a:solidFill>
                  <a:srgbClr val="A50021"/>
                </a:solidFill>
              </a:rPr>
              <a:t>******************************************************………</a:t>
            </a:r>
          </a:p>
          <a:p>
            <a:pPr lvl="1" eaLnBrk="1" hangingPunct="1">
              <a:lnSpc>
                <a:spcPct val="80000"/>
              </a:lnSpc>
              <a:buFont typeface="Tahoma" pitchFamily="34" charset="0"/>
              <a:buNone/>
              <a:defRPr/>
            </a:pPr>
            <a:endParaRPr lang="fr-FR" sz="1100" smtClean="0">
              <a:solidFill>
                <a:srgbClr val="A50021"/>
              </a:solidFill>
            </a:endParaRPr>
          </a:p>
          <a:p>
            <a:pPr lvl="1" eaLnBrk="1" hangingPunct="1">
              <a:lnSpc>
                <a:spcPct val="80000"/>
              </a:lnSpc>
              <a:buFont typeface="Tahoma" pitchFamily="34" charset="0"/>
              <a:buNone/>
              <a:defRPr/>
            </a:pPr>
            <a:endParaRPr lang="fr-FR" sz="1100" smtClean="0">
              <a:solidFill>
                <a:srgbClr val="A50021"/>
              </a:solidFill>
            </a:endParaRPr>
          </a:p>
          <a:p>
            <a:pPr lvl="1" eaLnBrk="1" hangingPunct="1">
              <a:lnSpc>
                <a:spcPct val="80000"/>
              </a:lnSpc>
              <a:buFont typeface="Tahoma" pitchFamily="34" charset="0"/>
              <a:buNone/>
              <a:defRPr/>
            </a:pPr>
            <a:endParaRPr lang="fr-FR" sz="1100" smtClean="0">
              <a:solidFill>
                <a:srgbClr val="A50021"/>
              </a:solidFill>
            </a:endParaRPr>
          </a:p>
          <a:p>
            <a:pPr lvl="1" eaLnBrk="1" hangingPunct="1">
              <a:lnSpc>
                <a:spcPct val="80000"/>
              </a:lnSpc>
              <a:buFont typeface="Tahoma" pitchFamily="34" charset="0"/>
              <a:buNone/>
              <a:defRPr/>
            </a:pPr>
            <a:endParaRPr lang="fr-FR" sz="1100" smtClean="0">
              <a:solidFill>
                <a:srgbClr val="A50021"/>
              </a:solidFill>
            </a:endParaRPr>
          </a:p>
          <a:p>
            <a:pPr lvl="1" eaLnBrk="1" hangingPunct="1">
              <a:lnSpc>
                <a:spcPct val="80000"/>
              </a:lnSpc>
              <a:buFont typeface="Tahoma" pitchFamily="34" charset="0"/>
              <a:buNone/>
              <a:defRPr/>
            </a:pPr>
            <a:endParaRPr lang="fr-FR" sz="3500" smtClean="0">
              <a:solidFill>
                <a:srgbClr val="A50021"/>
              </a:solidFill>
            </a:endParaRPr>
          </a:p>
          <a:p>
            <a:pPr lvl="1" eaLnBrk="1" hangingPunct="1">
              <a:lnSpc>
                <a:spcPct val="80000"/>
              </a:lnSpc>
              <a:buFont typeface="Tahoma" pitchFamily="34" charset="0"/>
              <a:buNone/>
              <a:defRPr/>
            </a:pPr>
            <a:endParaRPr lang="fr-FR" sz="3500" smtClean="0">
              <a:solidFill>
                <a:srgbClr val="A50021"/>
              </a:solidFill>
            </a:endParaRPr>
          </a:p>
          <a:p>
            <a:pPr lvl="1" algn="ctr" eaLnBrk="1" hangingPunct="1">
              <a:lnSpc>
                <a:spcPct val="80000"/>
              </a:lnSpc>
              <a:buFont typeface="Tahoma" pitchFamily="34" charset="0"/>
              <a:buNone/>
              <a:defRPr/>
            </a:pPr>
            <a:r>
              <a:rPr lang="fr-FR" sz="3500" b="1" i="1" u="sng" smtClean="0">
                <a:solidFill>
                  <a:srgbClr val="A50021"/>
                </a:solidFill>
              </a:rPr>
              <a:t>LES  GENS  NAISSENT  </a:t>
            </a:r>
          </a:p>
          <a:p>
            <a:pPr lvl="1" algn="ctr" eaLnBrk="1" hangingPunct="1">
              <a:lnSpc>
                <a:spcPct val="80000"/>
              </a:lnSpc>
              <a:buFont typeface="Tahoma" pitchFamily="34" charset="0"/>
              <a:buNone/>
              <a:defRPr/>
            </a:pPr>
            <a:r>
              <a:rPr lang="fr-FR" sz="3500" b="1" i="1" u="sng" smtClean="0">
                <a:solidFill>
                  <a:srgbClr val="A50021"/>
                </a:solidFill>
              </a:rPr>
              <a:t>LIBRES  ET EGAUX</a:t>
            </a:r>
            <a:r>
              <a:rPr lang="fr-FR" sz="1100" smtClean="0">
                <a:solidFill>
                  <a:srgbClr val="A50021"/>
                </a:solidFill>
              </a:rPr>
              <a:t>  ………………………………………………………………………………….</a:t>
            </a:r>
          </a:p>
        </p:txBody>
      </p:sp>
      <p:pic>
        <p:nvPicPr>
          <p:cNvPr id="71684" name="Picture 8" descr="algerie_apres-la-torture-constantine-1960"/>
          <p:cNvPicPr>
            <a:picLocks noChangeAspect="1" noChangeArrowheads="1"/>
          </p:cNvPicPr>
          <p:nvPr/>
        </p:nvPicPr>
        <p:blipFill>
          <a:blip r:embed="rId2"/>
          <a:srcRect/>
          <a:stretch>
            <a:fillRect/>
          </a:stretch>
        </p:blipFill>
        <p:spPr bwMode="auto">
          <a:xfrm>
            <a:off x="3132138" y="1557338"/>
            <a:ext cx="3309937" cy="3455987"/>
          </a:xfrm>
          <a:prstGeom prst="rect">
            <a:avLst/>
          </a:prstGeom>
          <a:noFill/>
          <a:ln w="9525">
            <a:noFill/>
            <a:miter lim="800000"/>
            <a:headEnd/>
            <a:tailEnd/>
          </a:ln>
        </p:spPr>
      </p:pic>
      <p:pic>
        <p:nvPicPr>
          <p:cNvPr id="71685" name="Picture 9" descr="algerie_oranie_aflon1956-1"/>
          <p:cNvPicPr>
            <a:picLocks noChangeAspect="1" noChangeArrowheads="1"/>
          </p:cNvPicPr>
          <p:nvPr/>
        </p:nvPicPr>
        <p:blipFill>
          <a:blip r:embed="rId3"/>
          <a:srcRect/>
          <a:stretch>
            <a:fillRect/>
          </a:stretch>
        </p:blipFill>
        <p:spPr bwMode="auto">
          <a:xfrm>
            <a:off x="250825" y="1773238"/>
            <a:ext cx="2854325" cy="3313112"/>
          </a:xfrm>
          <a:prstGeom prst="rect">
            <a:avLst/>
          </a:prstGeom>
          <a:noFill/>
          <a:ln w="9525">
            <a:noFill/>
            <a:miter lim="800000"/>
            <a:headEnd/>
            <a:tailEnd/>
          </a:ln>
        </p:spPr>
      </p:pic>
      <p:sp>
        <p:nvSpPr>
          <p:cNvPr id="94218" name="Rectangle 10"/>
          <p:cNvSpPr>
            <a:spLocks noGrp="1" noChangeArrowheads="1"/>
          </p:cNvSpPr>
          <p:nvPr>
            <p:ph type="title"/>
          </p:nvPr>
        </p:nvSpPr>
        <p:spPr/>
        <p:txBody>
          <a:bodyPr/>
          <a:lstStyle/>
          <a:p>
            <a:pPr algn="ctr" eaLnBrk="1" hangingPunct="1">
              <a:defRPr/>
            </a:pPr>
            <a:r>
              <a:rPr lang="fr-FR" sz="4000" b="1" i="1" smtClean="0">
                <a:solidFill>
                  <a:srgbClr val="CC3300"/>
                </a:solidFill>
                <a:latin typeface="Comic Sans MS" pitchFamily="66" charset="0"/>
              </a:rPr>
              <a:t>Le chef d’œuvre des </a:t>
            </a:r>
            <a:br>
              <a:rPr lang="fr-FR" sz="4000" b="1" i="1" smtClean="0">
                <a:solidFill>
                  <a:srgbClr val="CC3300"/>
                </a:solidFill>
                <a:latin typeface="Comic Sans MS" pitchFamily="66" charset="0"/>
              </a:rPr>
            </a:br>
            <a:r>
              <a:rPr lang="fr-FR" sz="4000" b="1" i="1" smtClean="0">
                <a:solidFill>
                  <a:srgbClr val="CC3300"/>
                </a:solidFill>
                <a:latin typeface="Comic Sans MS" pitchFamily="66" charset="0"/>
              </a:rPr>
              <a:t>gens civilisés</a:t>
            </a:r>
          </a:p>
        </p:txBody>
      </p:sp>
      <p:pic>
        <p:nvPicPr>
          <p:cNvPr id="71687" name="Picture 13" descr="ALGERIE_moudjahid-prisonnier"/>
          <p:cNvPicPr>
            <a:picLocks noChangeAspect="1" noChangeArrowheads="1"/>
          </p:cNvPicPr>
          <p:nvPr/>
        </p:nvPicPr>
        <p:blipFill>
          <a:blip r:embed="rId4"/>
          <a:srcRect/>
          <a:stretch>
            <a:fillRect/>
          </a:stretch>
        </p:blipFill>
        <p:spPr bwMode="auto">
          <a:xfrm>
            <a:off x="6461125" y="1989138"/>
            <a:ext cx="2682875" cy="3095625"/>
          </a:xfrm>
          <a:prstGeom prst="rect">
            <a:avLst/>
          </a:prstGeom>
          <a:noFill/>
          <a:ln w="9525">
            <a:noFill/>
            <a:miter lim="800000"/>
            <a:headEnd/>
            <a:tailEnd/>
          </a:ln>
        </p:spPr>
      </p:pic>
      <p:pic>
        <p:nvPicPr>
          <p:cNvPr id="71688" name="Picture 14" descr="kidnapping"/>
          <p:cNvPicPr>
            <a:picLocks noChangeAspect="1" noChangeArrowheads="1"/>
          </p:cNvPicPr>
          <p:nvPr/>
        </p:nvPicPr>
        <p:blipFill>
          <a:blip r:embed="rId5"/>
          <a:srcRect/>
          <a:stretch>
            <a:fillRect/>
          </a:stretch>
        </p:blipFill>
        <p:spPr bwMode="auto">
          <a:xfrm>
            <a:off x="7308850" y="404813"/>
            <a:ext cx="1835150" cy="1628775"/>
          </a:xfrm>
          <a:prstGeom prst="rect">
            <a:avLst/>
          </a:prstGeom>
          <a:noFill/>
          <a:ln w="9525">
            <a:noFill/>
            <a:miter lim="800000"/>
            <a:headEnd/>
            <a:tailEnd/>
          </a:ln>
        </p:spPr>
      </p:pic>
      <p:pic>
        <p:nvPicPr>
          <p:cNvPr id="71689" name="Picture 15" descr="kidnapping"/>
          <p:cNvPicPr>
            <a:picLocks noChangeAspect="1" noChangeArrowheads="1"/>
          </p:cNvPicPr>
          <p:nvPr/>
        </p:nvPicPr>
        <p:blipFill>
          <a:blip r:embed="rId5"/>
          <a:srcRect/>
          <a:stretch>
            <a:fillRect/>
          </a:stretch>
        </p:blipFill>
        <p:spPr bwMode="auto">
          <a:xfrm>
            <a:off x="250825" y="333375"/>
            <a:ext cx="1835150" cy="1628775"/>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94218"/>
                                        </p:tgtEl>
                                        <p:attrNameLst>
                                          <p:attrName>style.visibility</p:attrName>
                                        </p:attrNameLst>
                                      </p:cBhvr>
                                      <p:to>
                                        <p:strVal val="visible"/>
                                      </p:to>
                                    </p:set>
                                    <p:anim calcmode="lin" valueType="num">
                                      <p:cBhvr additive="base">
                                        <p:cTn id="7" dur="800" fill="hold">
                                          <p:stCondLst>
                                            <p:cond delay="0"/>
                                          </p:stCondLst>
                                        </p:cTn>
                                        <p:tgtEl>
                                          <p:spTgt spid="94218"/>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9421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94211">
                                            <p:txEl>
                                              <p:pRg st="0" end="0"/>
                                            </p:txEl>
                                          </p:spTgt>
                                        </p:tgtEl>
                                        <p:attrNameLst>
                                          <p:attrName>style.visibility</p:attrName>
                                        </p:attrNameLst>
                                      </p:cBhvr>
                                      <p:to>
                                        <p:strVal val="visible"/>
                                      </p:to>
                                    </p:set>
                                    <p:animEffect transition="in" filter="fade">
                                      <p:cBhvr>
                                        <p:cTn id="13" dur="1000"/>
                                        <p:tgtEl>
                                          <p:spTgt spid="94211">
                                            <p:txEl>
                                              <p:pRg st="0" end="0"/>
                                            </p:txEl>
                                          </p:spTgt>
                                        </p:tgtEl>
                                      </p:cBhvr>
                                    </p:animEffect>
                                    <p:anim calcmode="lin" valueType="num">
                                      <p:cBhvr>
                                        <p:cTn id="14" dur="1000" fill="hold"/>
                                        <p:tgtEl>
                                          <p:spTgt spid="94211">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94211">
                                            <p:txEl>
                                              <p:pRg st="0" end="0"/>
                                            </p:txEl>
                                          </p:spTgt>
                                        </p:tgtEl>
                                        <p:attrNameLst>
                                          <p:attrName>ppt_y</p:attrName>
                                        </p:attrNameLst>
                                      </p:cBhvr>
                                      <p:tavLst>
                                        <p:tav tm="0">
                                          <p:val>
                                            <p:strVal val="#ppt_y"/>
                                          </p:val>
                                        </p:tav>
                                        <p:tav tm="100000">
                                          <p:val>
                                            <p:strVal val="#ppt_y"/>
                                          </p:val>
                                        </p:tav>
                                      </p:tavLst>
                                    </p:anim>
                                  </p:childTnLst>
                                </p:cTn>
                              </p:par>
                              <p:par>
                                <p:cTn id="16" presetID="40" presetClass="entr" presetSubtype="0" fill="hold" grpId="0" nodeType="withEffect">
                                  <p:stCondLst>
                                    <p:cond delay="0"/>
                                  </p:stCondLst>
                                  <p:iterate type="lt">
                                    <p:tmPct val="10000"/>
                                  </p:iterate>
                                  <p:childTnLst>
                                    <p:set>
                                      <p:cBhvr>
                                        <p:cTn id="17" dur="1" fill="hold">
                                          <p:stCondLst>
                                            <p:cond delay="0"/>
                                          </p:stCondLst>
                                        </p:cTn>
                                        <p:tgtEl>
                                          <p:spTgt spid="94211">
                                            <p:txEl>
                                              <p:pRg st="11" end="11"/>
                                            </p:txEl>
                                          </p:spTgt>
                                        </p:tgtEl>
                                        <p:attrNameLst>
                                          <p:attrName>style.visibility</p:attrName>
                                        </p:attrNameLst>
                                      </p:cBhvr>
                                      <p:to>
                                        <p:strVal val="visible"/>
                                      </p:to>
                                    </p:set>
                                    <p:animEffect transition="in" filter="fade">
                                      <p:cBhvr>
                                        <p:cTn id="18" dur="1000"/>
                                        <p:tgtEl>
                                          <p:spTgt spid="94211">
                                            <p:txEl>
                                              <p:pRg st="11" end="11"/>
                                            </p:txEl>
                                          </p:spTgt>
                                        </p:tgtEl>
                                      </p:cBhvr>
                                    </p:animEffect>
                                    <p:anim calcmode="lin" valueType="num">
                                      <p:cBhvr>
                                        <p:cTn id="19" dur="1000" fill="hold"/>
                                        <p:tgtEl>
                                          <p:spTgt spid="94211">
                                            <p:txEl>
                                              <p:pRg st="11" end="11"/>
                                            </p:txEl>
                                          </p:spTgt>
                                        </p:tgtEl>
                                        <p:attrNameLst>
                                          <p:attrName>ppt_x</p:attrName>
                                        </p:attrNameLst>
                                      </p:cBhvr>
                                      <p:tavLst>
                                        <p:tav tm="0">
                                          <p:val>
                                            <p:strVal val="#ppt_x-.1"/>
                                          </p:val>
                                        </p:tav>
                                        <p:tav tm="100000">
                                          <p:val>
                                            <p:strVal val="#ppt_x"/>
                                          </p:val>
                                        </p:tav>
                                      </p:tavLst>
                                    </p:anim>
                                    <p:anim calcmode="lin" valueType="num">
                                      <p:cBhvr>
                                        <p:cTn id="20" dur="1000" fill="hold"/>
                                        <p:tgtEl>
                                          <p:spTgt spid="94211">
                                            <p:txEl>
                                              <p:pRg st="11" end="11"/>
                                            </p:txEl>
                                          </p:spTgt>
                                        </p:tgtEl>
                                        <p:attrNameLst>
                                          <p:attrName>ppt_y</p:attrName>
                                        </p:attrNameLst>
                                      </p:cBhvr>
                                      <p:tavLst>
                                        <p:tav tm="0">
                                          <p:val>
                                            <p:strVal val="#ppt_y"/>
                                          </p:val>
                                        </p:tav>
                                        <p:tav tm="100000">
                                          <p:val>
                                            <p:strVal val="#ppt_y"/>
                                          </p:val>
                                        </p:tav>
                                      </p:tavLst>
                                    </p:anim>
                                  </p:childTnLst>
                                </p:cTn>
                              </p:par>
                              <p:par>
                                <p:cTn id="21" presetID="40" presetClass="entr" presetSubtype="0" fill="hold" grpId="0" nodeType="withEffect">
                                  <p:stCondLst>
                                    <p:cond delay="0"/>
                                  </p:stCondLst>
                                  <p:iterate type="lt">
                                    <p:tmPct val="10000"/>
                                  </p:iterate>
                                  <p:childTnLst>
                                    <p:set>
                                      <p:cBhvr>
                                        <p:cTn id="22" dur="1" fill="hold">
                                          <p:stCondLst>
                                            <p:cond delay="0"/>
                                          </p:stCondLst>
                                        </p:cTn>
                                        <p:tgtEl>
                                          <p:spTgt spid="94211">
                                            <p:txEl>
                                              <p:pRg st="18" end="18"/>
                                            </p:txEl>
                                          </p:spTgt>
                                        </p:tgtEl>
                                        <p:attrNameLst>
                                          <p:attrName>style.visibility</p:attrName>
                                        </p:attrNameLst>
                                      </p:cBhvr>
                                      <p:to>
                                        <p:strVal val="visible"/>
                                      </p:to>
                                    </p:set>
                                    <p:animEffect transition="in" filter="fade">
                                      <p:cBhvr>
                                        <p:cTn id="23" dur="1000"/>
                                        <p:tgtEl>
                                          <p:spTgt spid="94211">
                                            <p:txEl>
                                              <p:pRg st="18" end="18"/>
                                            </p:txEl>
                                          </p:spTgt>
                                        </p:tgtEl>
                                      </p:cBhvr>
                                    </p:animEffect>
                                    <p:anim calcmode="lin" valueType="num">
                                      <p:cBhvr>
                                        <p:cTn id="24" dur="1000" fill="hold"/>
                                        <p:tgtEl>
                                          <p:spTgt spid="94211">
                                            <p:txEl>
                                              <p:pRg st="18" end="18"/>
                                            </p:txEl>
                                          </p:spTgt>
                                        </p:tgtEl>
                                        <p:attrNameLst>
                                          <p:attrName>ppt_x</p:attrName>
                                        </p:attrNameLst>
                                      </p:cBhvr>
                                      <p:tavLst>
                                        <p:tav tm="0">
                                          <p:val>
                                            <p:strVal val="#ppt_x-.1"/>
                                          </p:val>
                                        </p:tav>
                                        <p:tav tm="100000">
                                          <p:val>
                                            <p:strVal val="#ppt_x"/>
                                          </p:val>
                                        </p:tav>
                                      </p:tavLst>
                                    </p:anim>
                                    <p:anim calcmode="lin" valueType="num">
                                      <p:cBhvr>
                                        <p:cTn id="25" dur="1000" fill="hold"/>
                                        <p:tgtEl>
                                          <p:spTgt spid="94211">
                                            <p:txEl>
                                              <p:pRg st="18" end="18"/>
                                            </p:txEl>
                                          </p:spTgt>
                                        </p:tgtEl>
                                        <p:attrNameLst>
                                          <p:attrName>ppt_y</p:attrName>
                                        </p:attrNameLst>
                                      </p:cBhvr>
                                      <p:tavLst>
                                        <p:tav tm="0">
                                          <p:val>
                                            <p:strVal val="#ppt_y"/>
                                          </p:val>
                                        </p:tav>
                                        <p:tav tm="100000">
                                          <p:val>
                                            <p:strVal val="#ppt_y"/>
                                          </p:val>
                                        </p:tav>
                                      </p:tavLst>
                                    </p:anim>
                                  </p:childTnLst>
                                </p:cTn>
                              </p:par>
                              <p:par>
                                <p:cTn id="26" presetID="40" presetClass="entr" presetSubtype="0" fill="hold" grpId="0" nodeType="withEffect">
                                  <p:stCondLst>
                                    <p:cond delay="0"/>
                                  </p:stCondLst>
                                  <p:iterate type="lt">
                                    <p:tmPct val="10000"/>
                                  </p:iterate>
                                  <p:childTnLst>
                                    <p:set>
                                      <p:cBhvr>
                                        <p:cTn id="27" dur="1" fill="hold">
                                          <p:stCondLst>
                                            <p:cond delay="0"/>
                                          </p:stCondLst>
                                        </p:cTn>
                                        <p:tgtEl>
                                          <p:spTgt spid="94211">
                                            <p:txEl>
                                              <p:pRg st="19" end="19"/>
                                            </p:txEl>
                                          </p:spTgt>
                                        </p:tgtEl>
                                        <p:attrNameLst>
                                          <p:attrName>style.visibility</p:attrName>
                                        </p:attrNameLst>
                                      </p:cBhvr>
                                      <p:to>
                                        <p:strVal val="visible"/>
                                      </p:to>
                                    </p:set>
                                    <p:animEffect transition="in" filter="fade">
                                      <p:cBhvr>
                                        <p:cTn id="28" dur="1000"/>
                                        <p:tgtEl>
                                          <p:spTgt spid="94211">
                                            <p:txEl>
                                              <p:pRg st="19" end="19"/>
                                            </p:txEl>
                                          </p:spTgt>
                                        </p:tgtEl>
                                      </p:cBhvr>
                                    </p:animEffect>
                                    <p:anim calcmode="lin" valueType="num">
                                      <p:cBhvr>
                                        <p:cTn id="29" dur="1000" fill="hold"/>
                                        <p:tgtEl>
                                          <p:spTgt spid="94211">
                                            <p:txEl>
                                              <p:pRg st="19" end="19"/>
                                            </p:txEl>
                                          </p:spTgt>
                                        </p:tgtEl>
                                        <p:attrNameLst>
                                          <p:attrName>ppt_x</p:attrName>
                                        </p:attrNameLst>
                                      </p:cBhvr>
                                      <p:tavLst>
                                        <p:tav tm="0">
                                          <p:val>
                                            <p:strVal val="#ppt_x-.1"/>
                                          </p:val>
                                        </p:tav>
                                        <p:tav tm="100000">
                                          <p:val>
                                            <p:strVal val="#ppt_x"/>
                                          </p:val>
                                        </p:tav>
                                      </p:tavLst>
                                    </p:anim>
                                    <p:anim calcmode="lin" valueType="num">
                                      <p:cBhvr>
                                        <p:cTn id="30" dur="1000" fill="hold"/>
                                        <p:tgtEl>
                                          <p:spTgt spid="94211">
                                            <p:txEl>
                                              <p:pRg st="19" end="1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P spid="9421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numéro de diapositive 6"/>
          <p:cNvSpPr>
            <a:spLocks noGrp="1"/>
          </p:cNvSpPr>
          <p:nvPr>
            <p:ph type="sldNum" sz="quarter" idx="12"/>
          </p:nvPr>
        </p:nvSpPr>
        <p:spPr/>
        <p:txBody>
          <a:bodyPr/>
          <a:lstStyle/>
          <a:p>
            <a:pPr>
              <a:defRPr/>
            </a:pPr>
            <a:fld id="{BF3098AD-330D-4F6B-89EC-3B168C2AC83D}" type="slidenum">
              <a:rPr lang="ar-DZ"/>
              <a:pPr>
                <a:defRPr/>
              </a:pPr>
              <a:t>69</a:t>
            </a:fld>
            <a:endParaRPr lang="fr-FR"/>
          </a:p>
        </p:txBody>
      </p:sp>
      <p:sp>
        <p:nvSpPr>
          <p:cNvPr id="302084" name="Rectangle 4"/>
          <p:cNvSpPr>
            <a:spLocks noGrp="1" noChangeArrowheads="1"/>
          </p:cNvSpPr>
          <p:nvPr>
            <p:ph type="title"/>
          </p:nvPr>
        </p:nvSpPr>
        <p:spPr/>
        <p:txBody>
          <a:bodyPr/>
          <a:lstStyle/>
          <a:p>
            <a:pPr algn="ctr" eaLnBrk="1" hangingPunct="1">
              <a:defRPr/>
            </a:pPr>
            <a:r>
              <a:rPr lang="fr-FR" sz="4000" dirty="0" smtClean="0"/>
              <a:t>HITLER n’a pas pensé à cette…MONSTRUOSITE</a:t>
            </a:r>
          </a:p>
        </p:txBody>
      </p:sp>
      <p:sp>
        <p:nvSpPr>
          <p:cNvPr id="302085" name="Rectangle 5"/>
          <p:cNvSpPr>
            <a:spLocks noGrp="1" noChangeArrowheads="1"/>
          </p:cNvSpPr>
          <p:nvPr>
            <p:ph type="body" sz="half" idx="1"/>
          </p:nvPr>
        </p:nvSpPr>
        <p:spPr/>
        <p:txBody>
          <a:bodyPr/>
          <a:lstStyle/>
          <a:p>
            <a:pPr eaLnBrk="1" hangingPunct="1">
              <a:defRPr/>
            </a:pPr>
            <a:r>
              <a:rPr lang="fr-FR" b="1" dirty="0" smtClean="0">
                <a:solidFill>
                  <a:srgbClr val="FFFF00"/>
                </a:solidFill>
              </a:rPr>
              <a:t>Crâne d’un paysan </a:t>
            </a:r>
            <a:r>
              <a:rPr lang="fr-FR" b="1" dirty="0" smtClean="0">
                <a:solidFill>
                  <a:srgbClr val="BE0815"/>
                </a:solidFill>
              </a:rPr>
              <a:t>sur le pare choc</a:t>
            </a:r>
          </a:p>
        </p:txBody>
      </p:sp>
      <p:sp>
        <p:nvSpPr>
          <p:cNvPr id="302086" name="Rectangle 6"/>
          <p:cNvSpPr>
            <a:spLocks noGrp="1" noChangeArrowheads="1"/>
          </p:cNvSpPr>
          <p:nvPr>
            <p:ph type="body" sz="half" idx="2"/>
          </p:nvPr>
        </p:nvSpPr>
        <p:spPr/>
        <p:txBody>
          <a:bodyPr/>
          <a:lstStyle/>
          <a:p>
            <a:pPr eaLnBrk="1" hangingPunct="1">
              <a:defRPr/>
            </a:pPr>
            <a:r>
              <a:rPr lang="fr-FR" sz="2400" b="1" dirty="0" smtClean="0">
                <a:solidFill>
                  <a:srgbClr val="FFFF00"/>
                </a:solidFill>
              </a:rPr>
              <a:t>Les prisonniers creusent leur tombe…à la verticale</a:t>
            </a:r>
          </a:p>
          <a:p>
            <a:pPr eaLnBrk="1" hangingPunct="1">
              <a:defRPr/>
            </a:pPr>
            <a:endParaRPr lang="fr-FR" sz="2400" b="1" dirty="0" smtClean="0">
              <a:solidFill>
                <a:srgbClr val="FFFF00"/>
              </a:solidFill>
            </a:endParaRPr>
          </a:p>
          <a:p>
            <a:pPr eaLnBrk="1" hangingPunct="1">
              <a:defRPr/>
            </a:pPr>
            <a:endParaRPr lang="fr-FR" sz="2400" b="1" dirty="0" smtClean="0">
              <a:solidFill>
                <a:srgbClr val="FFFF00"/>
              </a:solidFill>
            </a:endParaRPr>
          </a:p>
          <a:p>
            <a:pPr eaLnBrk="1" hangingPunct="1">
              <a:defRPr/>
            </a:pPr>
            <a:r>
              <a:rPr lang="fr-FR" dirty="0" smtClean="0"/>
              <a:t>******************************************************</a:t>
            </a:r>
          </a:p>
          <a:p>
            <a:pPr eaLnBrk="1" hangingPunct="1">
              <a:defRPr/>
            </a:pPr>
            <a:endParaRPr lang="fr-FR" dirty="0" smtClean="0"/>
          </a:p>
        </p:txBody>
      </p:sp>
      <p:pic>
        <p:nvPicPr>
          <p:cNvPr id="72710" name="Picture 7" descr="algerie_crane-ALN-en-trophee-sur-char-ain-beida"/>
          <p:cNvPicPr>
            <a:picLocks noChangeAspect="1" noChangeArrowheads="1"/>
          </p:cNvPicPr>
          <p:nvPr/>
        </p:nvPicPr>
        <p:blipFill>
          <a:blip r:embed="rId2"/>
          <a:srcRect/>
          <a:stretch>
            <a:fillRect/>
          </a:stretch>
        </p:blipFill>
        <p:spPr bwMode="auto">
          <a:xfrm>
            <a:off x="827088" y="2928934"/>
            <a:ext cx="3960812" cy="3929066"/>
          </a:xfrm>
          <a:prstGeom prst="rect">
            <a:avLst/>
          </a:prstGeom>
          <a:noFill/>
          <a:ln w="9525">
            <a:noFill/>
            <a:miter lim="800000"/>
            <a:headEnd/>
            <a:tailEnd/>
          </a:ln>
        </p:spPr>
      </p:pic>
      <p:pic>
        <p:nvPicPr>
          <p:cNvPr id="72711" name="Picture 8" descr="algerie_l'oeuvre de la belle France"/>
          <p:cNvPicPr>
            <a:picLocks noChangeAspect="1" noChangeArrowheads="1"/>
          </p:cNvPicPr>
          <p:nvPr/>
        </p:nvPicPr>
        <p:blipFill>
          <a:blip r:embed="rId3"/>
          <a:srcRect/>
          <a:stretch>
            <a:fillRect/>
          </a:stretch>
        </p:blipFill>
        <p:spPr bwMode="auto">
          <a:xfrm>
            <a:off x="4859338" y="3213100"/>
            <a:ext cx="4284662" cy="3644900"/>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4716ABEF-C04F-45C8-AD8B-1AC3759091EB}" type="slidenum">
              <a:rPr lang="ar-DZ"/>
              <a:pPr>
                <a:defRPr/>
              </a:pPr>
              <a:t>7</a:t>
            </a:fld>
            <a:endParaRPr lang="fr-FR"/>
          </a:p>
        </p:txBody>
      </p:sp>
      <p:sp>
        <p:nvSpPr>
          <p:cNvPr id="316421" name="Rectangle 5"/>
          <p:cNvSpPr>
            <a:spLocks noGrp="1" noChangeArrowheads="1"/>
          </p:cNvSpPr>
          <p:nvPr>
            <p:ph type="title"/>
          </p:nvPr>
        </p:nvSpPr>
        <p:spPr>
          <a:xfrm>
            <a:off x="457200" y="0"/>
            <a:ext cx="8229600" cy="981075"/>
          </a:xfrm>
        </p:spPr>
        <p:txBody>
          <a:bodyPr/>
          <a:lstStyle/>
          <a:p>
            <a:pPr algn="ctr" eaLnBrk="1" hangingPunct="1">
              <a:defRPr/>
            </a:pPr>
            <a:r>
              <a:rPr lang="fr-FR" sz="4000" smtClean="0"/>
              <a:t/>
            </a:r>
            <a:br>
              <a:rPr lang="fr-FR" sz="4000" smtClean="0"/>
            </a:br>
            <a:r>
              <a:rPr lang="fr-FR" sz="4000" smtClean="0"/>
              <a:t>La colonie Italienne </a:t>
            </a:r>
            <a:br>
              <a:rPr lang="fr-FR" sz="4000" smtClean="0"/>
            </a:br>
            <a:endParaRPr lang="fr-FR" sz="4000" smtClean="0"/>
          </a:p>
        </p:txBody>
      </p:sp>
      <p:sp>
        <p:nvSpPr>
          <p:cNvPr id="316422" name="Rectangle 6"/>
          <p:cNvSpPr>
            <a:spLocks noGrp="1" noChangeArrowheads="1"/>
          </p:cNvSpPr>
          <p:nvPr>
            <p:ph type="body" idx="1"/>
          </p:nvPr>
        </p:nvSpPr>
        <p:spPr>
          <a:xfrm>
            <a:off x="323850" y="1196975"/>
            <a:ext cx="8229600" cy="5876925"/>
          </a:xfrm>
        </p:spPr>
        <p:txBody>
          <a:bodyPr/>
          <a:lstStyle/>
          <a:p>
            <a:pPr eaLnBrk="1" hangingPunct="1">
              <a:lnSpc>
                <a:spcPct val="90000"/>
              </a:lnSpc>
              <a:buNone/>
              <a:defRPr/>
            </a:pPr>
            <a:r>
              <a:rPr lang="fr-FR" sz="2800" b="1" dirty="0" smtClean="0">
                <a:effectLst/>
              </a:rPr>
              <a:t>C'est dans l'Est qu'ils sont le plus </a:t>
            </a:r>
            <a:r>
              <a:rPr lang="fr-FR" sz="2400" b="1" dirty="0" smtClean="0">
                <a:effectLst/>
              </a:rPr>
              <a:t>nombreux</a:t>
            </a:r>
            <a:r>
              <a:rPr lang="fr-FR" sz="2800" b="1" dirty="0" smtClean="0">
                <a:effectLst/>
              </a:rPr>
              <a:t>.</a:t>
            </a:r>
          </a:p>
          <a:p>
            <a:pPr eaLnBrk="1" hangingPunct="1">
              <a:lnSpc>
                <a:spcPct val="90000"/>
              </a:lnSpc>
              <a:buNone/>
              <a:defRPr/>
            </a:pPr>
            <a:r>
              <a:rPr lang="fr-FR" sz="2800" b="1" dirty="0" smtClean="0">
                <a:effectLst/>
              </a:rPr>
              <a:t> </a:t>
            </a:r>
            <a:r>
              <a:rPr lang="fr-FR" sz="2400" b="1" dirty="0" smtClean="0">
                <a:effectLst/>
              </a:rPr>
              <a:t>Alors que la Sicile fournit les gros</a:t>
            </a:r>
            <a:r>
              <a:rPr lang="fr-FR" sz="2800" b="1" dirty="0" smtClean="0">
                <a:effectLst/>
              </a:rPr>
              <a:t> </a:t>
            </a:r>
            <a:r>
              <a:rPr lang="fr-FR" sz="2400" b="1" dirty="0" smtClean="0">
                <a:effectLst/>
              </a:rPr>
              <a:t>contingents</a:t>
            </a:r>
            <a:r>
              <a:rPr lang="fr-FR" sz="2800" b="1" dirty="0" smtClean="0">
                <a:effectLst/>
              </a:rPr>
              <a:t>  </a:t>
            </a:r>
          </a:p>
          <a:p>
            <a:pPr eaLnBrk="1" hangingPunct="1">
              <a:lnSpc>
                <a:spcPct val="90000"/>
              </a:lnSpc>
              <a:buNone/>
              <a:defRPr/>
            </a:pPr>
            <a:r>
              <a:rPr lang="fr-FR" sz="2800" b="1" dirty="0" smtClean="0">
                <a:effectLst/>
              </a:rPr>
              <a:t>Suivent :</a:t>
            </a:r>
          </a:p>
          <a:p>
            <a:pPr eaLnBrk="1" hangingPunct="1">
              <a:lnSpc>
                <a:spcPct val="90000"/>
              </a:lnSpc>
              <a:buNone/>
              <a:defRPr/>
            </a:pPr>
            <a:r>
              <a:rPr lang="fr-FR" sz="2800" b="1" dirty="0" smtClean="0">
                <a:effectLst/>
              </a:rPr>
              <a:t>la Toscane, l'</a:t>
            </a:r>
            <a:r>
              <a:rPr lang="fr-FR" sz="2800" b="1" dirty="0" err="1" smtClean="0">
                <a:effectLst/>
              </a:rPr>
              <a:t>Emilie</a:t>
            </a:r>
            <a:r>
              <a:rPr lang="fr-FR" sz="2800" b="1" dirty="0" smtClean="0">
                <a:effectLst/>
              </a:rPr>
              <a:t>, le Piémont, la Sicile, la Lombardie, la Vénétie. </a:t>
            </a:r>
          </a:p>
          <a:p>
            <a:pPr eaLnBrk="1" hangingPunct="1">
              <a:lnSpc>
                <a:spcPct val="90000"/>
              </a:lnSpc>
              <a:buNone/>
              <a:defRPr/>
            </a:pPr>
            <a:r>
              <a:rPr lang="fr-FR" sz="2800" b="1" dirty="0" smtClean="0">
                <a:effectLst/>
              </a:rPr>
              <a:t>Les autres régions, dont la Sardaigne, comptent peu. </a:t>
            </a:r>
          </a:p>
          <a:p>
            <a:pPr eaLnBrk="1" hangingPunct="1">
              <a:lnSpc>
                <a:spcPct val="90000"/>
              </a:lnSpc>
              <a:buNone/>
              <a:defRPr/>
            </a:pPr>
            <a:r>
              <a:rPr lang="fr-FR" sz="2800" b="1" dirty="0" smtClean="0">
                <a:effectLst/>
              </a:rPr>
              <a:t>La colonie italienne atteindra son maximum </a:t>
            </a:r>
            <a:r>
              <a:rPr lang="fr-FR" sz="2800" b="1" dirty="0" smtClean="0">
                <a:solidFill>
                  <a:srgbClr val="FFFF00"/>
                </a:solidFill>
                <a:effectLst/>
              </a:rPr>
              <a:t>en 1886 avec 44133 individus</a:t>
            </a:r>
            <a:r>
              <a:rPr lang="fr-FR" sz="2800" b="1" dirty="0" smtClean="0">
                <a:effectLst/>
              </a:rPr>
              <a:t>, soit moins du tiers de </a:t>
            </a:r>
            <a:r>
              <a:rPr lang="fr-FR" sz="2800" b="1" dirty="0" smtClean="0">
                <a:solidFill>
                  <a:srgbClr val="FFFF00"/>
                </a:solidFill>
                <a:effectLst/>
              </a:rPr>
              <a:t>la colonie espagnole à ce moment(142493).</a:t>
            </a:r>
          </a:p>
          <a:p>
            <a:pPr eaLnBrk="1" hangingPunct="1">
              <a:lnSpc>
                <a:spcPct val="90000"/>
              </a:lnSpc>
              <a:buNone/>
              <a:defRPr/>
            </a:pPr>
            <a:r>
              <a:rPr lang="fr-FR" dirty="0" smtClean="0">
                <a:solidFill>
                  <a:srgbClr val="FFFF00"/>
                </a:solidFill>
              </a:rPr>
              <a:t>…………………………………………………………………………………………………………………………</a:t>
            </a:r>
          </a:p>
        </p:txBody>
      </p:sp>
    </p:spTree>
  </p:cSld>
  <p:clrMapOvr>
    <a:masterClrMapping/>
  </p:clrMapOvr>
  <p:transition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31642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316422">
                                            <p:txEl>
                                              <p:pRg st="0" end="0"/>
                                            </p:txEl>
                                          </p:spTgt>
                                        </p:tgtEl>
                                        <p:attrNameLst>
                                          <p:attrName>style.visibility</p:attrName>
                                        </p:attrNameLst>
                                      </p:cBhvr>
                                      <p:to>
                                        <p:strVal val="visible"/>
                                      </p:to>
                                    </p:set>
                                    <p:animEffect transition="in" filter="fade">
                                      <p:cBhvr>
                                        <p:cTn id="11" dur="1000"/>
                                        <p:tgtEl>
                                          <p:spTgt spid="316422">
                                            <p:txEl>
                                              <p:pRg st="0" end="0"/>
                                            </p:txEl>
                                          </p:spTgt>
                                        </p:tgtEl>
                                      </p:cBhvr>
                                    </p:animEffect>
                                    <p:anim calcmode="lin" valueType="num">
                                      <p:cBhvr>
                                        <p:cTn id="12" dur="1000" fill="hold"/>
                                        <p:tgtEl>
                                          <p:spTgt spid="316422">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316422">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31642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316422">
                                            <p:txEl>
                                              <p:pRg st="1" end="1"/>
                                            </p:txEl>
                                          </p:spTgt>
                                        </p:tgtEl>
                                        <p:attrNameLst>
                                          <p:attrName>style.visibility</p:attrName>
                                        </p:attrNameLst>
                                      </p:cBhvr>
                                      <p:to>
                                        <p:strVal val="visible"/>
                                      </p:to>
                                    </p:set>
                                    <p:animEffect transition="in" filter="fade">
                                      <p:cBhvr>
                                        <p:cTn id="19" dur="1000"/>
                                        <p:tgtEl>
                                          <p:spTgt spid="316422">
                                            <p:txEl>
                                              <p:pRg st="1" end="1"/>
                                            </p:txEl>
                                          </p:spTgt>
                                        </p:tgtEl>
                                      </p:cBhvr>
                                    </p:animEffect>
                                    <p:anim calcmode="lin" valueType="num">
                                      <p:cBhvr>
                                        <p:cTn id="20" dur="1000" fill="hold"/>
                                        <p:tgtEl>
                                          <p:spTgt spid="316422">
                                            <p:txEl>
                                              <p:pRg st="1" end="1"/>
                                            </p:txEl>
                                          </p:spTgt>
                                        </p:tgtEl>
                                        <p:attrNameLst>
                                          <p:attrName>ppt_x</p:attrName>
                                        </p:attrNameLst>
                                      </p:cBhvr>
                                      <p:tavLst>
                                        <p:tav tm="0">
                                          <p:val>
                                            <p:strVal val="#ppt_x"/>
                                          </p:val>
                                        </p:tav>
                                        <p:tav tm="100000">
                                          <p:val>
                                            <p:strVal val="#ppt_x"/>
                                          </p:val>
                                        </p:tav>
                                      </p:tavLst>
                                    </p:anim>
                                    <p:anim calcmode="lin" valueType="num">
                                      <p:cBhvr>
                                        <p:cTn id="21" dur="898" decel="100000" fill="hold"/>
                                        <p:tgtEl>
                                          <p:spTgt spid="316422">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898"/>
                                          </p:stCondLst>
                                        </p:cTn>
                                        <p:tgtEl>
                                          <p:spTgt spid="31642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316422">
                                            <p:txEl>
                                              <p:pRg st="2" end="2"/>
                                            </p:txEl>
                                          </p:spTgt>
                                        </p:tgtEl>
                                        <p:attrNameLst>
                                          <p:attrName>style.visibility</p:attrName>
                                        </p:attrNameLst>
                                      </p:cBhvr>
                                      <p:to>
                                        <p:strVal val="visible"/>
                                      </p:to>
                                    </p:set>
                                    <p:animEffect transition="in" filter="fade">
                                      <p:cBhvr>
                                        <p:cTn id="27" dur="1000"/>
                                        <p:tgtEl>
                                          <p:spTgt spid="316422">
                                            <p:txEl>
                                              <p:pRg st="2" end="2"/>
                                            </p:txEl>
                                          </p:spTgt>
                                        </p:tgtEl>
                                      </p:cBhvr>
                                    </p:animEffect>
                                    <p:anim calcmode="lin" valueType="num">
                                      <p:cBhvr>
                                        <p:cTn id="28" dur="1000" fill="hold"/>
                                        <p:tgtEl>
                                          <p:spTgt spid="316422">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316422">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31642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316422">
                                            <p:txEl>
                                              <p:pRg st="3" end="3"/>
                                            </p:txEl>
                                          </p:spTgt>
                                        </p:tgtEl>
                                        <p:attrNameLst>
                                          <p:attrName>style.visibility</p:attrName>
                                        </p:attrNameLst>
                                      </p:cBhvr>
                                      <p:to>
                                        <p:strVal val="visible"/>
                                      </p:to>
                                    </p:set>
                                    <p:animEffect transition="in" filter="fade">
                                      <p:cBhvr>
                                        <p:cTn id="35" dur="1000"/>
                                        <p:tgtEl>
                                          <p:spTgt spid="316422">
                                            <p:txEl>
                                              <p:pRg st="3" end="3"/>
                                            </p:txEl>
                                          </p:spTgt>
                                        </p:tgtEl>
                                      </p:cBhvr>
                                    </p:animEffect>
                                    <p:anim calcmode="lin" valueType="num">
                                      <p:cBhvr>
                                        <p:cTn id="36" dur="1000" fill="hold"/>
                                        <p:tgtEl>
                                          <p:spTgt spid="316422">
                                            <p:txEl>
                                              <p:pRg st="3" end="3"/>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316422">
                                            <p:txEl>
                                              <p:pRg st="3" end="3"/>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31642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316422">
                                            <p:txEl>
                                              <p:pRg st="4" end="4"/>
                                            </p:txEl>
                                          </p:spTgt>
                                        </p:tgtEl>
                                        <p:attrNameLst>
                                          <p:attrName>style.visibility</p:attrName>
                                        </p:attrNameLst>
                                      </p:cBhvr>
                                      <p:to>
                                        <p:strVal val="visible"/>
                                      </p:to>
                                    </p:set>
                                    <p:animEffect transition="in" filter="fade">
                                      <p:cBhvr>
                                        <p:cTn id="43" dur="1000"/>
                                        <p:tgtEl>
                                          <p:spTgt spid="316422">
                                            <p:txEl>
                                              <p:pRg st="4" end="4"/>
                                            </p:txEl>
                                          </p:spTgt>
                                        </p:tgtEl>
                                      </p:cBhvr>
                                    </p:animEffect>
                                    <p:anim calcmode="lin" valueType="num">
                                      <p:cBhvr>
                                        <p:cTn id="44" dur="1000" fill="hold"/>
                                        <p:tgtEl>
                                          <p:spTgt spid="316422">
                                            <p:txEl>
                                              <p:pRg st="4" end="4"/>
                                            </p:txEl>
                                          </p:spTgt>
                                        </p:tgtEl>
                                        <p:attrNameLst>
                                          <p:attrName>ppt_x</p:attrName>
                                        </p:attrNameLst>
                                      </p:cBhvr>
                                      <p:tavLst>
                                        <p:tav tm="0">
                                          <p:val>
                                            <p:strVal val="#ppt_x"/>
                                          </p:val>
                                        </p:tav>
                                        <p:tav tm="100000">
                                          <p:val>
                                            <p:strVal val="#ppt_x"/>
                                          </p:val>
                                        </p:tav>
                                      </p:tavLst>
                                    </p:anim>
                                    <p:anim calcmode="lin" valueType="num">
                                      <p:cBhvr>
                                        <p:cTn id="45" dur="898" decel="100000" fill="hold"/>
                                        <p:tgtEl>
                                          <p:spTgt spid="316422">
                                            <p:txEl>
                                              <p:pRg st="4" end="4"/>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898"/>
                                          </p:stCondLst>
                                        </p:cTn>
                                        <p:tgtEl>
                                          <p:spTgt spid="31642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316422">
                                            <p:txEl>
                                              <p:pRg st="5" end="5"/>
                                            </p:txEl>
                                          </p:spTgt>
                                        </p:tgtEl>
                                        <p:attrNameLst>
                                          <p:attrName>style.visibility</p:attrName>
                                        </p:attrNameLst>
                                      </p:cBhvr>
                                      <p:to>
                                        <p:strVal val="visible"/>
                                      </p:to>
                                    </p:set>
                                    <p:animEffect transition="in" filter="fade">
                                      <p:cBhvr>
                                        <p:cTn id="51" dur="1000"/>
                                        <p:tgtEl>
                                          <p:spTgt spid="316422">
                                            <p:txEl>
                                              <p:pRg st="5" end="5"/>
                                            </p:txEl>
                                          </p:spTgt>
                                        </p:tgtEl>
                                      </p:cBhvr>
                                    </p:animEffect>
                                    <p:anim calcmode="lin" valueType="num">
                                      <p:cBhvr>
                                        <p:cTn id="52" dur="1000" fill="hold"/>
                                        <p:tgtEl>
                                          <p:spTgt spid="316422">
                                            <p:txEl>
                                              <p:pRg st="5" end="5"/>
                                            </p:txEl>
                                          </p:spTgt>
                                        </p:tgtEl>
                                        <p:attrNameLst>
                                          <p:attrName>ppt_x</p:attrName>
                                        </p:attrNameLst>
                                      </p:cBhvr>
                                      <p:tavLst>
                                        <p:tav tm="0">
                                          <p:val>
                                            <p:strVal val="#ppt_x"/>
                                          </p:val>
                                        </p:tav>
                                        <p:tav tm="100000">
                                          <p:val>
                                            <p:strVal val="#ppt_x"/>
                                          </p:val>
                                        </p:tav>
                                      </p:tavLst>
                                    </p:anim>
                                    <p:anim calcmode="lin" valueType="num">
                                      <p:cBhvr>
                                        <p:cTn id="53" dur="898" decel="100000" fill="hold"/>
                                        <p:tgtEl>
                                          <p:spTgt spid="316422">
                                            <p:txEl>
                                              <p:pRg st="5" end="5"/>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898"/>
                                          </p:stCondLst>
                                        </p:cTn>
                                        <p:tgtEl>
                                          <p:spTgt spid="31642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7" presetClass="entr" presetSubtype="0" fill="hold" grpId="0" nodeType="clickEffect">
                                  <p:stCondLst>
                                    <p:cond delay="0"/>
                                  </p:stCondLst>
                                  <p:childTnLst>
                                    <p:set>
                                      <p:cBhvr>
                                        <p:cTn id="58" dur="1" fill="hold">
                                          <p:stCondLst>
                                            <p:cond delay="0"/>
                                          </p:stCondLst>
                                        </p:cTn>
                                        <p:tgtEl>
                                          <p:spTgt spid="316422">
                                            <p:txEl>
                                              <p:pRg st="6" end="6"/>
                                            </p:txEl>
                                          </p:spTgt>
                                        </p:tgtEl>
                                        <p:attrNameLst>
                                          <p:attrName>style.visibility</p:attrName>
                                        </p:attrNameLst>
                                      </p:cBhvr>
                                      <p:to>
                                        <p:strVal val="visible"/>
                                      </p:to>
                                    </p:set>
                                    <p:animEffect transition="in" filter="fade">
                                      <p:cBhvr>
                                        <p:cTn id="59" dur="1000"/>
                                        <p:tgtEl>
                                          <p:spTgt spid="316422">
                                            <p:txEl>
                                              <p:pRg st="6" end="6"/>
                                            </p:txEl>
                                          </p:spTgt>
                                        </p:tgtEl>
                                      </p:cBhvr>
                                    </p:animEffect>
                                    <p:anim calcmode="lin" valueType="num">
                                      <p:cBhvr>
                                        <p:cTn id="60" dur="1000" fill="hold"/>
                                        <p:tgtEl>
                                          <p:spTgt spid="316422">
                                            <p:txEl>
                                              <p:pRg st="6" end="6"/>
                                            </p:txEl>
                                          </p:spTgt>
                                        </p:tgtEl>
                                        <p:attrNameLst>
                                          <p:attrName>ppt_x</p:attrName>
                                        </p:attrNameLst>
                                      </p:cBhvr>
                                      <p:tavLst>
                                        <p:tav tm="0">
                                          <p:val>
                                            <p:strVal val="#ppt_x"/>
                                          </p:val>
                                        </p:tav>
                                        <p:tav tm="100000">
                                          <p:val>
                                            <p:strVal val="#ppt_x"/>
                                          </p:val>
                                        </p:tav>
                                      </p:tavLst>
                                    </p:anim>
                                    <p:anim calcmode="lin" valueType="num">
                                      <p:cBhvr>
                                        <p:cTn id="61" dur="898" decel="100000" fill="hold"/>
                                        <p:tgtEl>
                                          <p:spTgt spid="316422">
                                            <p:txEl>
                                              <p:pRg st="6" end="6"/>
                                            </p:txEl>
                                          </p:spTgt>
                                        </p:tgtEl>
                                        <p:attrNameLst>
                                          <p:attrName>ppt_y</p:attrName>
                                        </p:attrNameLst>
                                      </p:cBhvr>
                                      <p:tavLst>
                                        <p:tav tm="0">
                                          <p:val>
                                            <p:strVal val="#ppt_y+1"/>
                                          </p:val>
                                        </p:tav>
                                        <p:tav tm="100000">
                                          <p:val>
                                            <p:strVal val="#ppt_y-.03"/>
                                          </p:val>
                                        </p:tav>
                                      </p:tavLst>
                                    </p:anim>
                                    <p:anim calcmode="lin" valueType="num">
                                      <p:cBhvr>
                                        <p:cTn id="62" dur="100" accel="100000" fill="hold">
                                          <p:stCondLst>
                                            <p:cond delay="898"/>
                                          </p:stCondLst>
                                        </p:cTn>
                                        <p:tgtEl>
                                          <p:spTgt spid="316422">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21" grpId="0"/>
      <p:bldP spid="316422"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a:defRPr/>
            </a:pPr>
            <a:fld id="{073CA415-6D4D-46B5-9CF9-785A9B0F73CB}" type="slidenum">
              <a:rPr lang="ar-DZ"/>
              <a:pPr>
                <a:defRPr/>
              </a:pPr>
              <a:t>70</a:t>
            </a:fld>
            <a:endParaRPr lang="fr-FR"/>
          </a:p>
        </p:txBody>
      </p:sp>
      <p:sp>
        <p:nvSpPr>
          <p:cNvPr id="124933" name="Rectangle 5"/>
          <p:cNvSpPr>
            <a:spLocks noGrp="1" noChangeArrowheads="1"/>
          </p:cNvSpPr>
          <p:nvPr>
            <p:ph type="title"/>
          </p:nvPr>
        </p:nvSpPr>
        <p:spPr>
          <a:ln>
            <a:solidFill>
              <a:schemeClr val="hlink"/>
            </a:solidFill>
          </a:ln>
        </p:spPr>
        <p:txBody>
          <a:bodyPr/>
          <a:lstStyle/>
          <a:p>
            <a:pPr eaLnBrk="1" hangingPunct="1">
              <a:defRPr/>
            </a:pPr>
            <a:r>
              <a:rPr lang="fr-FR" sz="4000" smtClean="0">
                <a:solidFill>
                  <a:schemeClr val="accent2"/>
                </a:solidFill>
                <a:latin typeface="Comic Sans MS" pitchFamily="66" charset="0"/>
              </a:rPr>
              <a:t>Ridicule est la propagande adverse… </a:t>
            </a:r>
            <a:r>
              <a:rPr lang="fr-FR" sz="4000" smtClean="0">
                <a:solidFill>
                  <a:schemeClr val="hlink"/>
                </a:solidFill>
                <a:latin typeface="Comic Sans MS" pitchFamily="66" charset="0"/>
              </a:rPr>
              <a:t>à mourir de rire !</a:t>
            </a:r>
          </a:p>
        </p:txBody>
      </p:sp>
      <p:pic>
        <p:nvPicPr>
          <p:cNvPr id="73732" name="Picture 4" descr="fellagha"/>
          <p:cNvPicPr>
            <a:picLocks noGrp="1" noChangeAspect="1" noChangeArrowheads="1"/>
          </p:cNvPicPr>
          <p:nvPr>
            <p:ph type="body" sz="half" idx="1"/>
          </p:nvPr>
        </p:nvPicPr>
        <p:blipFill>
          <a:blip r:embed="rId2"/>
          <a:srcRect/>
          <a:stretch>
            <a:fillRect/>
          </a:stretch>
        </p:blipFill>
        <p:spPr>
          <a:xfrm>
            <a:off x="395288" y="1916113"/>
            <a:ext cx="4248150" cy="4681537"/>
          </a:xfrm>
          <a:noFill/>
        </p:spPr>
      </p:pic>
      <p:sp>
        <p:nvSpPr>
          <p:cNvPr id="124934" name="Rectangle 6"/>
          <p:cNvSpPr>
            <a:spLocks noGrp="1" noChangeArrowheads="1"/>
          </p:cNvSpPr>
          <p:nvPr>
            <p:ph type="body" sz="half" idx="2"/>
          </p:nvPr>
        </p:nvSpPr>
        <p:spPr/>
        <p:txBody>
          <a:bodyPr/>
          <a:lstStyle/>
          <a:p>
            <a:pPr eaLnBrk="1" hangingPunct="1">
              <a:buFontTx/>
              <a:buNone/>
              <a:defRPr/>
            </a:pPr>
            <a:r>
              <a:rPr lang="fr-FR" sz="2400" b="1" i="1" smtClean="0">
                <a:latin typeface="Comic Sans MS" pitchFamily="66" charset="0"/>
              </a:rPr>
              <a:t>Leurs « stratèges » ont-ils </a:t>
            </a:r>
            <a:r>
              <a:rPr lang="fr-FR" sz="2400" b="1" i="1" smtClean="0">
                <a:solidFill>
                  <a:schemeClr val="accent2"/>
                </a:solidFill>
                <a:latin typeface="Comic Sans MS" pitchFamily="66" charset="0"/>
              </a:rPr>
              <a:t>au moins compris le pourquoi de la révolte populaire ?</a:t>
            </a:r>
          </a:p>
          <a:p>
            <a:pPr eaLnBrk="1" hangingPunct="1">
              <a:buFontTx/>
              <a:buNone/>
              <a:defRPr/>
            </a:pPr>
            <a:r>
              <a:rPr lang="fr-FR" sz="2400" b="1" i="1" smtClean="0">
                <a:latin typeface="Comic Sans MS" pitchFamily="66" charset="0"/>
              </a:rPr>
              <a:t>&lt;= Spécimen de tract largué par l’aviation tricolore</a:t>
            </a:r>
          </a:p>
          <a:p>
            <a:pPr eaLnBrk="1" hangingPunct="1">
              <a:buFontTx/>
              <a:buNone/>
              <a:defRPr/>
            </a:pPr>
            <a:r>
              <a:rPr lang="fr-FR" sz="2400" b="1" i="1" smtClean="0">
                <a:latin typeface="Comic Sans MS" pitchFamily="66" charset="0"/>
              </a:rPr>
              <a:t>*;*;*;**;*;*;*;*;*;*;*;*;;*;*;*;*;*;*;*;*;*;*;*;*</a:t>
            </a:r>
          </a:p>
          <a:p>
            <a:pPr eaLnBrk="1" hangingPunct="1">
              <a:buFontTx/>
              <a:buNone/>
              <a:defRPr/>
            </a:pPr>
            <a:endParaRPr lang="fr-FR" sz="2400" b="1" i="1" smtClean="0">
              <a:solidFill>
                <a:schemeClr val="hlink"/>
              </a:solidFill>
              <a:latin typeface="Comic Sans MS" pitchFamily="66" charset="0"/>
            </a:endParaRPr>
          </a:p>
          <a:p>
            <a:pPr eaLnBrk="1" hangingPunct="1">
              <a:buFontTx/>
              <a:buNone/>
              <a:defRPr/>
            </a:pPr>
            <a:endParaRPr lang="fr-FR" sz="2400" b="1" i="1" smtClean="0">
              <a:solidFill>
                <a:schemeClr val="hlink"/>
              </a:solidFill>
              <a:latin typeface="Comic Sans MS" pitchFamily="66" charset="0"/>
            </a:endParaRPr>
          </a:p>
        </p:txBody>
      </p:sp>
      <p:pic>
        <p:nvPicPr>
          <p:cNvPr id="73734" name="Picture 7" descr="fellagha2"/>
          <p:cNvPicPr>
            <a:picLocks noChangeAspect="1" noChangeArrowheads="1"/>
          </p:cNvPicPr>
          <p:nvPr/>
        </p:nvPicPr>
        <p:blipFill>
          <a:blip r:embed="rId3"/>
          <a:srcRect/>
          <a:stretch>
            <a:fillRect/>
          </a:stretch>
        </p:blipFill>
        <p:spPr bwMode="auto">
          <a:xfrm>
            <a:off x="7019925" y="333375"/>
            <a:ext cx="1695450" cy="1655763"/>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Espace réservé du numéro de diapositive 6"/>
          <p:cNvSpPr>
            <a:spLocks noGrp="1"/>
          </p:cNvSpPr>
          <p:nvPr>
            <p:ph type="sldNum" sz="quarter" idx="12"/>
          </p:nvPr>
        </p:nvSpPr>
        <p:spPr/>
        <p:txBody>
          <a:bodyPr/>
          <a:lstStyle/>
          <a:p>
            <a:pPr>
              <a:defRPr/>
            </a:pPr>
            <a:fld id="{28B78232-87BD-46B4-B29B-D3CE27EB653C}" type="slidenum">
              <a:rPr lang="ar-DZ"/>
              <a:pPr>
                <a:defRPr/>
              </a:pPr>
              <a:t>71</a:t>
            </a:fld>
            <a:endParaRPr lang="fr-FR"/>
          </a:p>
        </p:txBody>
      </p:sp>
      <p:sp>
        <p:nvSpPr>
          <p:cNvPr id="120841" name="Rectangle 9"/>
          <p:cNvSpPr>
            <a:spLocks noGrp="1" noChangeArrowheads="1"/>
          </p:cNvSpPr>
          <p:nvPr>
            <p:ph type="title"/>
          </p:nvPr>
        </p:nvSpPr>
        <p:spPr/>
        <p:txBody>
          <a:bodyPr/>
          <a:lstStyle/>
          <a:p>
            <a:pPr algn="ctr" eaLnBrk="1" hangingPunct="1">
              <a:defRPr/>
            </a:pPr>
            <a:r>
              <a:rPr lang="fr-FR" sz="2800" b="1" i="1" smtClean="0">
                <a:latin typeface="Comic Sans MS" pitchFamily="66" charset="0"/>
              </a:rPr>
              <a:t/>
            </a:r>
            <a:br>
              <a:rPr lang="fr-FR" sz="2800" b="1" i="1" smtClean="0">
                <a:latin typeface="Comic Sans MS" pitchFamily="66" charset="0"/>
              </a:rPr>
            </a:br>
            <a:r>
              <a:rPr lang="fr-FR" sz="2800" b="1" i="1" smtClean="0">
                <a:latin typeface="Comic Sans MS" pitchFamily="66" charset="0"/>
              </a:rPr>
              <a:t/>
            </a:r>
            <a:br>
              <a:rPr lang="fr-FR" sz="2800" b="1" i="1" smtClean="0">
                <a:latin typeface="Comic Sans MS" pitchFamily="66" charset="0"/>
              </a:rPr>
            </a:br>
            <a:r>
              <a:rPr lang="fr-FR" sz="2800" b="1" i="1" smtClean="0">
                <a:latin typeface="Comic Sans MS" pitchFamily="66" charset="0"/>
              </a:rPr>
              <a:t/>
            </a:r>
            <a:br>
              <a:rPr lang="fr-FR" sz="2800" b="1" i="1" smtClean="0">
                <a:latin typeface="Comic Sans MS" pitchFamily="66" charset="0"/>
              </a:rPr>
            </a:br>
            <a:r>
              <a:rPr lang="fr-FR" sz="2800" b="1" i="1" smtClean="0">
                <a:latin typeface="Comic Sans MS" pitchFamily="66" charset="0"/>
              </a:rPr>
              <a:t/>
            </a:r>
            <a:br>
              <a:rPr lang="fr-FR" sz="2800" b="1" i="1" smtClean="0">
                <a:latin typeface="Comic Sans MS" pitchFamily="66" charset="0"/>
              </a:rPr>
            </a:br>
            <a:r>
              <a:rPr lang="fr-FR" sz="2800" b="1" i="1" smtClean="0">
                <a:latin typeface="Comic Sans MS" pitchFamily="66" charset="0"/>
              </a:rPr>
              <a:t/>
            </a:r>
            <a:br>
              <a:rPr lang="fr-FR" sz="2800" b="1" i="1" smtClean="0">
                <a:latin typeface="Comic Sans MS" pitchFamily="66" charset="0"/>
              </a:rPr>
            </a:br>
            <a:r>
              <a:rPr lang="fr-FR" sz="2800" b="1" i="1" smtClean="0">
                <a:latin typeface="Comic Sans MS" pitchFamily="66" charset="0"/>
              </a:rPr>
              <a:t/>
            </a:r>
            <a:br>
              <a:rPr lang="fr-FR" sz="2800" b="1" i="1" smtClean="0">
                <a:latin typeface="Comic Sans MS" pitchFamily="66" charset="0"/>
              </a:rPr>
            </a:br>
            <a:r>
              <a:rPr lang="fr-FR" sz="2800" b="1" i="1" smtClean="0">
                <a:latin typeface="Comic Sans MS" pitchFamily="66" charset="0"/>
              </a:rPr>
              <a:t/>
            </a:r>
            <a:br>
              <a:rPr lang="fr-FR" sz="2800" b="1" i="1" smtClean="0">
                <a:latin typeface="Comic Sans MS" pitchFamily="66" charset="0"/>
              </a:rPr>
            </a:br>
            <a:r>
              <a:rPr lang="fr-FR" sz="2800" b="1" i="1" smtClean="0">
                <a:latin typeface="Comic Sans MS" pitchFamily="66" charset="0"/>
              </a:rPr>
              <a:t/>
            </a:r>
            <a:br>
              <a:rPr lang="fr-FR" sz="2800" b="1" i="1" smtClean="0">
                <a:latin typeface="Comic Sans MS" pitchFamily="66" charset="0"/>
              </a:rPr>
            </a:br>
            <a:r>
              <a:rPr lang="fr-FR" sz="2800" b="1" i="1" smtClean="0">
                <a:latin typeface="Comic Sans MS" pitchFamily="66" charset="0"/>
              </a:rPr>
              <a:t/>
            </a:r>
            <a:br>
              <a:rPr lang="fr-FR" sz="2800" b="1" i="1" smtClean="0">
                <a:latin typeface="Comic Sans MS" pitchFamily="66" charset="0"/>
              </a:rPr>
            </a:br>
            <a:r>
              <a:rPr lang="fr-FR" sz="2800" b="1" i="1" smtClean="0">
                <a:latin typeface="Comic Sans MS" pitchFamily="66" charset="0"/>
              </a:rPr>
              <a:t>Voyant l’ injustice , les Pieds Noirs rallieront la lutte armée des Algériens. </a:t>
            </a:r>
            <a:br>
              <a:rPr lang="fr-FR" sz="2800" b="1" i="1" smtClean="0">
                <a:latin typeface="Comic Sans MS" pitchFamily="66" charset="0"/>
              </a:rPr>
            </a:br>
            <a:r>
              <a:rPr lang="fr-FR" sz="2800" b="1" i="1" smtClean="0">
                <a:solidFill>
                  <a:srgbClr val="FFFF00"/>
                </a:solidFill>
                <a:latin typeface="Comic Sans MS" pitchFamily="66" charset="0"/>
              </a:rPr>
              <a:t>Et ils sont Algériens!!!!.</a:t>
            </a:r>
            <a:r>
              <a:rPr lang="fr-FR" sz="2800" b="1" i="1" smtClean="0">
                <a:latin typeface="Comic Sans MS" pitchFamily="66" charset="0"/>
              </a:rPr>
              <a:t> </a:t>
            </a:r>
            <a:br>
              <a:rPr lang="fr-FR" sz="2800" b="1" i="1" smtClean="0">
                <a:latin typeface="Comic Sans MS" pitchFamily="66" charset="0"/>
              </a:rPr>
            </a:br>
            <a:r>
              <a:rPr lang="fr-FR" sz="2800" b="1" i="1" smtClean="0">
                <a:latin typeface="Comic Sans MS" pitchFamily="66" charset="0"/>
              </a:rPr>
              <a:t/>
            </a:r>
            <a:br>
              <a:rPr lang="fr-FR" sz="2800" b="1" i="1" smtClean="0">
                <a:latin typeface="Comic Sans MS" pitchFamily="66" charset="0"/>
              </a:rPr>
            </a:br>
            <a:r>
              <a:rPr lang="fr-FR" sz="2800" b="1" i="1" smtClean="0">
                <a:latin typeface="Comic Sans MS" pitchFamily="66" charset="0"/>
              </a:rPr>
              <a:t/>
            </a:r>
            <a:br>
              <a:rPr lang="fr-FR" sz="2800" b="1" i="1" smtClean="0">
                <a:latin typeface="Comic Sans MS" pitchFamily="66" charset="0"/>
              </a:rPr>
            </a:br>
            <a:r>
              <a:rPr lang="fr-FR" sz="2400" smtClean="0">
                <a:solidFill>
                  <a:srgbClr val="FFFF00"/>
                </a:solidFill>
              </a:rPr>
              <a:t>Maurice Audin   Jeanson</a:t>
            </a:r>
            <a:r>
              <a:rPr lang="fr-FR" sz="4000" smtClean="0">
                <a:solidFill>
                  <a:srgbClr val="FFFF00"/>
                </a:solidFill>
              </a:rPr>
              <a:t>     </a:t>
            </a:r>
            <a:r>
              <a:rPr lang="fr-FR" sz="2400" smtClean="0">
                <a:solidFill>
                  <a:srgbClr val="FFFF00"/>
                </a:solidFill>
              </a:rPr>
              <a:t>Aspirant Maillot  </a:t>
            </a:r>
            <a:r>
              <a:rPr lang="fr-FR" sz="4000" smtClean="0">
                <a:solidFill>
                  <a:srgbClr val="FFFF00"/>
                </a:solidFill>
              </a:rPr>
              <a:t>   </a:t>
            </a:r>
            <a:r>
              <a:rPr lang="fr-FR" sz="2000" smtClean="0">
                <a:solidFill>
                  <a:srgbClr val="FFFF00"/>
                </a:solidFill>
              </a:rPr>
              <a:t>Sœur Mala</a:t>
            </a:r>
            <a:r>
              <a:rPr lang="fr-FR" sz="2000" smtClean="0"/>
              <a:t>                             </a:t>
            </a:r>
            <a:br>
              <a:rPr lang="fr-FR" sz="2000" smtClean="0"/>
            </a:br>
            <a:r>
              <a:rPr lang="fr-FR" sz="4000" smtClean="0"/>
              <a:t/>
            </a:r>
            <a:br>
              <a:rPr lang="fr-FR" sz="4000" smtClean="0"/>
            </a:br>
            <a:r>
              <a:rPr lang="fr-FR" sz="4000" smtClean="0"/>
              <a:t>                                                            </a:t>
            </a:r>
            <a:br>
              <a:rPr lang="fr-FR" sz="4000" smtClean="0"/>
            </a:br>
            <a:r>
              <a:rPr lang="fr-FR" sz="2400" smtClean="0"/>
              <a:t> </a:t>
            </a:r>
            <a:r>
              <a:rPr lang="fr-FR" sz="4000" smtClean="0"/>
              <a:t>                                                                                </a:t>
            </a:r>
            <a:r>
              <a:rPr lang="fr-FR" sz="2400" smtClean="0"/>
              <a:t/>
            </a:r>
            <a:br>
              <a:rPr lang="fr-FR" sz="2400" smtClean="0"/>
            </a:br>
            <a:endParaRPr lang="fr-FR" sz="2400" smtClean="0"/>
          </a:p>
        </p:txBody>
      </p:sp>
      <p:pic>
        <p:nvPicPr>
          <p:cNvPr id="74756" name="Picture 10"/>
          <p:cNvPicPr>
            <a:picLocks noGrp="1" noChangeAspect="1" noChangeArrowheads="1"/>
          </p:cNvPicPr>
          <p:nvPr>
            <p:ph type="body" sz="half" idx="1"/>
          </p:nvPr>
        </p:nvPicPr>
        <p:blipFill>
          <a:blip r:embed="rId2"/>
          <a:srcRect/>
          <a:stretch>
            <a:fillRect/>
          </a:stretch>
        </p:blipFill>
        <p:spPr>
          <a:xfrm>
            <a:off x="468313" y="3284538"/>
            <a:ext cx="2016125" cy="2725737"/>
          </a:xfrm>
        </p:spPr>
      </p:pic>
      <p:sp>
        <p:nvSpPr>
          <p:cNvPr id="120843" name="Rectangle 11"/>
          <p:cNvSpPr>
            <a:spLocks noGrp="1" noChangeArrowheads="1"/>
          </p:cNvSpPr>
          <p:nvPr>
            <p:ph type="body" sz="half" idx="2"/>
          </p:nvPr>
        </p:nvSpPr>
        <p:spPr/>
        <p:txBody>
          <a:bodyPr/>
          <a:lstStyle/>
          <a:p>
            <a:pPr eaLnBrk="1" hangingPunct="1">
              <a:defRPr/>
            </a:pPr>
            <a:r>
              <a:rPr lang="fr-FR" sz="2400" b="1" i="1" dirty="0" smtClean="0">
                <a:solidFill>
                  <a:srgbClr val="C00000"/>
                </a:solidFill>
                <a:latin typeface="Comic Sans MS" pitchFamily="66" charset="0"/>
              </a:rPr>
              <a:t>Nombreux sont des anonymes</a:t>
            </a:r>
          </a:p>
          <a:p>
            <a:pPr eaLnBrk="1" hangingPunct="1">
              <a:defRPr/>
            </a:pPr>
            <a:r>
              <a:rPr lang="fr-FR" dirty="0" smtClean="0"/>
              <a:t> </a:t>
            </a:r>
          </a:p>
          <a:p>
            <a:pPr eaLnBrk="1" hangingPunct="1">
              <a:defRPr/>
            </a:pPr>
            <a:endParaRPr lang="fr-FR" dirty="0" smtClean="0"/>
          </a:p>
          <a:p>
            <a:pPr eaLnBrk="1" hangingPunct="1">
              <a:defRPr/>
            </a:pPr>
            <a:endParaRPr lang="fr-FR" dirty="0" smtClean="0"/>
          </a:p>
        </p:txBody>
      </p:sp>
      <p:pic>
        <p:nvPicPr>
          <p:cNvPr id="74758" name="Picture 5" descr="Francis Jeanson"/>
          <p:cNvPicPr>
            <a:picLocks noChangeAspect="1" noChangeArrowheads="1"/>
          </p:cNvPicPr>
          <p:nvPr/>
        </p:nvPicPr>
        <p:blipFill>
          <a:blip r:embed="rId3"/>
          <a:srcRect/>
          <a:stretch>
            <a:fillRect/>
          </a:stretch>
        </p:blipFill>
        <p:spPr bwMode="auto">
          <a:xfrm>
            <a:off x="2627313" y="3429000"/>
            <a:ext cx="1800225" cy="2592388"/>
          </a:xfrm>
          <a:prstGeom prst="rect">
            <a:avLst/>
          </a:prstGeom>
          <a:noFill/>
          <a:ln w="9525">
            <a:noFill/>
            <a:miter lim="800000"/>
            <a:headEnd/>
            <a:tailEnd/>
          </a:ln>
        </p:spPr>
      </p:pic>
      <p:pic>
        <p:nvPicPr>
          <p:cNvPr id="74759" name="Picture 6" descr="Chahid Maillot"/>
          <p:cNvPicPr>
            <a:picLocks noChangeAspect="1" noChangeArrowheads="1"/>
          </p:cNvPicPr>
          <p:nvPr/>
        </p:nvPicPr>
        <p:blipFill>
          <a:blip r:embed="rId4"/>
          <a:srcRect/>
          <a:stretch>
            <a:fillRect/>
          </a:stretch>
        </p:blipFill>
        <p:spPr bwMode="auto">
          <a:xfrm>
            <a:off x="4643438" y="3357563"/>
            <a:ext cx="2865437" cy="2592387"/>
          </a:xfrm>
          <a:prstGeom prst="rect">
            <a:avLst/>
          </a:prstGeom>
          <a:noFill/>
          <a:ln w="9525">
            <a:noFill/>
            <a:miter lim="800000"/>
            <a:headEnd/>
            <a:tailEnd/>
          </a:ln>
        </p:spPr>
      </p:pic>
      <p:pic>
        <p:nvPicPr>
          <p:cNvPr id="74760" name="Picture 7" descr="soeurgenevieve.jpg">
            <a:hlinkClick r:id="rId5" tooltip="soeurgenevieve.jpg"/>
          </p:cNvPr>
          <p:cNvPicPr>
            <a:picLocks noChangeAspect="1" noChangeArrowheads="1"/>
          </p:cNvPicPr>
          <p:nvPr/>
        </p:nvPicPr>
        <p:blipFill>
          <a:blip r:embed="rId6"/>
          <a:srcRect/>
          <a:stretch>
            <a:fillRect/>
          </a:stretch>
        </p:blipFill>
        <p:spPr bwMode="auto">
          <a:xfrm>
            <a:off x="7596188" y="3357563"/>
            <a:ext cx="1547812" cy="2519362"/>
          </a:xfrm>
          <a:prstGeom prst="rect">
            <a:avLst/>
          </a:prstGeom>
          <a:noFill/>
          <a:ln w="9525">
            <a:noFill/>
            <a:miter lim="800000"/>
            <a:headEnd/>
            <a:tailEnd/>
          </a:ln>
        </p:spPr>
      </p:pic>
      <p:pic>
        <p:nvPicPr>
          <p:cNvPr id="74761" name="Picture 12" descr="Henriette Di Castelli"/>
          <p:cNvPicPr>
            <a:picLocks noChangeAspect="1" noChangeArrowheads="1"/>
          </p:cNvPicPr>
          <p:nvPr/>
        </p:nvPicPr>
        <p:blipFill>
          <a:blip r:embed="rId7"/>
          <a:srcRect/>
          <a:stretch>
            <a:fillRect/>
          </a:stretch>
        </p:blipFill>
        <p:spPr bwMode="auto">
          <a:xfrm>
            <a:off x="7783513" y="836613"/>
            <a:ext cx="1360487" cy="1008062"/>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20841"/>
                                        </p:tgtEl>
                                        <p:attrNameLst>
                                          <p:attrName>style.visibility</p:attrName>
                                        </p:attrNameLst>
                                      </p:cBhvr>
                                      <p:to>
                                        <p:strVal val="visible"/>
                                      </p:to>
                                    </p:set>
                                    <p:anim calcmode="lin" valueType="num">
                                      <p:cBhvr>
                                        <p:cTn id="7" dur="2000" fill="hold"/>
                                        <p:tgtEl>
                                          <p:spTgt spid="120841"/>
                                        </p:tgtEl>
                                        <p:attrNameLst>
                                          <p:attrName>ppt_w</p:attrName>
                                        </p:attrNameLst>
                                      </p:cBhvr>
                                      <p:tavLst>
                                        <p:tav tm="0">
                                          <p:val>
                                            <p:strVal val="#ppt_w*2.5"/>
                                          </p:val>
                                        </p:tav>
                                        <p:tav tm="100000">
                                          <p:val>
                                            <p:strVal val="#ppt_w"/>
                                          </p:val>
                                        </p:tav>
                                      </p:tavLst>
                                    </p:anim>
                                    <p:anim calcmode="lin" valueType="num">
                                      <p:cBhvr>
                                        <p:cTn id="8" dur="2000" fill="hold"/>
                                        <p:tgtEl>
                                          <p:spTgt spid="120841"/>
                                        </p:tgtEl>
                                        <p:attrNameLst>
                                          <p:attrName>ppt_h</p:attrName>
                                        </p:attrNameLst>
                                      </p:cBhvr>
                                      <p:tavLst>
                                        <p:tav tm="0">
                                          <p:val>
                                            <p:strVal val="#ppt_h"/>
                                          </p:val>
                                        </p:tav>
                                        <p:tav tm="100000">
                                          <p:val>
                                            <p:strVal val="#ppt_h"/>
                                          </p:val>
                                        </p:tav>
                                      </p:tavLst>
                                    </p:anim>
                                    <p:anim calcmode="lin" valueType="num">
                                      <p:cBhvr>
                                        <p:cTn id="9" dur="2000" fill="hold"/>
                                        <p:tgtEl>
                                          <p:spTgt spid="120841"/>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20841"/>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208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0843">
                                            <p:txEl>
                                              <p:pRg st="0" end="0"/>
                                            </p:txEl>
                                          </p:spTgt>
                                        </p:tgtEl>
                                        <p:attrNameLst>
                                          <p:attrName>style.visibility</p:attrName>
                                        </p:attrNameLst>
                                      </p:cBhvr>
                                      <p:to>
                                        <p:strVal val="visible"/>
                                      </p:to>
                                    </p:set>
                                    <p:animEffect transition="in" filter="wipe(left)">
                                      <p:cBhvr>
                                        <p:cTn id="16" dur="500"/>
                                        <p:tgtEl>
                                          <p:spTgt spid="12084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0843">
                                            <p:txEl>
                                              <p:pRg st="1" end="1"/>
                                            </p:txEl>
                                          </p:spTgt>
                                        </p:tgtEl>
                                        <p:attrNameLst>
                                          <p:attrName>style.visibility</p:attrName>
                                        </p:attrNameLst>
                                      </p:cBhvr>
                                      <p:to>
                                        <p:strVal val="visible"/>
                                      </p:to>
                                    </p:set>
                                    <p:animEffect transition="in" filter="wipe(left)">
                                      <p:cBhvr>
                                        <p:cTn id="21" dur="500"/>
                                        <p:tgtEl>
                                          <p:spTgt spid="120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1" grpId="0"/>
      <p:bldP spid="12084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a:defRPr/>
            </a:pPr>
            <a:fld id="{F68F3F88-3FA1-4071-980F-1DF63F9E1ECC}" type="slidenum">
              <a:rPr lang="ar-DZ"/>
              <a:pPr>
                <a:defRPr/>
              </a:pPr>
              <a:t>72</a:t>
            </a:fld>
            <a:endParaRPr lang="fr-FR"/>
          </a:p>
        </p:txBody>
      </p:sp>
      <p:sp>
        <p:nvSpPr>
          <p:cNvPr id="162821" name="Rectangle 5"/>
          <p:cNvSpPr>
            <a:spLocks noGrp="1" noChangeArrowheads="1"/>
          </p:cNvSpPr>
          <p:nvPr>
            <p:ph type="title"/>
          </p:nvPr>
        </p:nvSpPr>
        <p:spPr/>
        <p:txBody>
          <a:bodyPr/>
          <a:lstStyle/>
          <a:p>
            <a:pPr algn="ctr" eaLnBrk="1" hangingPunct="1">
              <a:defRPr/>
            </a:pPr>
            <a:r>
              <a:rPr lang="fr-FR" sz="4000" smtClean="0"/>
              <a:t>Un Algérien fier et digne et… sans oeillères : </a:t>
            </a:r>
            <a:r>
              <a:rPr lang="fr-FR" sz="4000" b="1" i="1" smtClean="0"/>
              <a:t>Henri Maillot !</a:t>
            </a:r>
          </a:p>
        </p:txBody>
      </p:sp>
      <p:sp>
        <p:nvSpPr>
          <p:cNvPr id="162822" name="Rectangle 6"/>
          <p:cNvSpPr>
            <a:spLocks noGrp="1" noChangeArrowheads="1"/>
          </p:cNvSpPr>
          <p:nvPr>
            <p:ph type="body" sz="half" idx="1"/>
          </p:nvPr>
        </p:nvSpPr>
        <p:spPr/>
        <p:txBody>
          <a:bodyPr/>
          <a:lstStyle/>
          <a:p>
            <a:pPr eaLnBrk="1" hangingPunct="1">
              <a:defRPr/>
            </a:pPr>
            <a:endParaRPr lang="en-US" sz="2400" smtClean="0"/>
          </a:p>
        </p:txBody>
      </p:sp>
      <p:sp>
        <p:nvSpPr>
          <p:cNvPr id="162823" name="Rectangle 7"/>
          <p:cNvSpPr>
            <a:spLocks noGrp="1" noChangeArrowheads="1"/>
          </p:cNvSpPr>
          <p:nvPr>
            <p:ph type="body" sz="half" idx="2"/>
          </p:nvPr>
        </p:nvSpPr>
        <p:spPr/>
        <p:txBody>
          <a:bodyPr/>
          <a:lstStyle/>
          <a:p>
            <a:pPr eaLnBrk="1" hangingPunct="1">
              <a:lnSpc>
                <a:spcPct val="90000"/>
              </a:lnSpc>
              <a:defRPr/>
            </a:pPr>
            <a:r>
              <a:rPr lang="fr-FR" sz="2000" smtClean="0"/>
              <a:t> </a:t>
            </a:r>
            <a:r>
              <a:rPr lang="fr-FR" sz="2000" smtClean="0">
                <a:sym typeface="Wingdings" pitchFamily="2" charset="2"/>
              </a:rPr>
              <a:t> </a:t>
            </a:r>
            <a:r>
              <a:rPr lang="fr-FR" sz="2000" b="1" i="1" smtClean="0"/>
              <a:t>livre aux rebelles</a:t>
            </a:r>
          </a:p>
          <a:p>
            <a:pPr eaLnBrk="1" hangingPunct="1">
              <a:lnSpc>
                <a:spcPct val="90000"/>
              </a:lnSpc>
              <a:defRPr/>
            </a:pPr>
            <a:endParaRPr lang="fr-FR" sz="2000" b="1" i="1" smtClean="0"/>
          </a:p>
          <a:p>
            <a:pPr eaLnBrk="1" hangingPunct="1">
              <a:lnSpc>
                <a:spcPct val="90000"/>
              </a:lnSpc>
              <a:defRPr/>
            </a:pPr>
            <a:r>
              <a:rPr lang="fr-FR" sz="2000" b="1" smtClean="0"/>
              <a:t>qui est rebelle  ?</a:t>
            </a:r>
          </a:p>
          <a:p>
            <a:pPr eaLnBrk="1" hangingPunct="1">
              <a:lnSpc>
                <a:spcPct val="90000"/>
              </a:lnSpc>
              <a:defRPr/>
            </a:pPr>
            <a:r>
              <a:rPr lang="fr-FR" sz="2000" b="1" smtClean="0"/>
              <a:t>L’occupant  ou l’occupé ?</a:t>
            </a:r>
          </a:p>
          <a:p>
            <a:pPr eaLnBrk="1" hangingPunct="1">
              <a:lnSpc>
                <a:spcPct val="90000"/>
              </a:lnSpc>
              <a:buFontTx/>
              <a:buNone/>
              <a:defRPr/>
            </a:pPr>
            <a:endParaRPr lang="fr-FR" sz="2000" smtClean="0"/>
          </a:p>
          <a:p>
            <a:pPr eaLnBrk="1" hangingPunct="1">
              <a:lnSpc>
                <a:spcPct val="90000"/>
              </a:lnSpc>
              <a:buFontTx/>
              <a:buNone/>
              <a:defRPr/>
            </a:pPr>
            <a:r>
              <a:rPr lang="fr-FR" sz="2000" b="1" smtClean="0"/>
              <a:t>C’est l’histoire du verre à demi plein ou à demi vide.</a:t>
            </a:r>
          </a:p>
          <a:p>
            <a:pPr eaLnBrk="1" hangingPunct="1">
              <a:lnSpc>
                <a:spcPct val="90000"/>
              </a:lnSpc>
              <a:buFontTx/>
              <a:buNone/>
              <a:defRPr/>
            </a:pPr>
            <a:r>
              <a:rPr lang="fr-FR" sz="2000" smtClean="0"/>
              <a:t>******************************************************************************************************</a:t>
            </a:r>
          </a:p>
        </p:txBody>
      </p:sp>
      <p:pic>
        <p:nvPicPr>
          <p:cNvPr id="75782" name="Picture 4" descr="Chahid Maillot"/>
          <p:cNvPicPr>
            <a:picLocks noChangeAspect="1" noChangeArrowheads="1"/>
          </p:cNvPicPr>
          <p:nvPr/>
        </p:nvPicPr>
        <p:blipFill>
          <a:blip r:embed="rId2"/>
          <a:srcRect/>
          <a:stretch>
            <a:fillRect/>
          </a:stretch>
        </p:blipFill>
        <p:spPr bwMode="auto">
          <a:xfrm>
            <a:off x="0" y="1916113"/>
            <a:ext cx="4716463" cy="4256087"/>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1"/>
          </p:nvPr>
        </p:nvSpPr>
        <p:spPr/>
        <p:txBody>
          <a:bodyPr/>
          <a:lstStyle/>
          <a:p>
            <a:pPr>
              <a:defRPr/>
            </a:pPr>
            <a:fld id="{8AB99041-229D-4119-9343-2F28927A3207}" type="slidenum">
              <a:rPr lang="ar-DZ"/>
              <a:pPr>
                <a:defRPr/>
              </a:pPr>
              <a:t>73</a:t>
            </a:fld>
            <a:endParaRPr lang="fr-FR"/>
          </a:p>
        </p:txBody>
      </p:sp>
      <p:sp>
        <p:nvSpPr>
          <p:cNvPr id="304134" name="Rectangle 6"/>
          <p:cNvSpPr>
            <a:spLocks noGrp="1" noChangeArrowheads="1"/>
          </p:cNvSpPr>
          <p:nvPr>
            <p:ph type="ctrTitle"/>
          </p:nvPr>
        </p:nvSpPr>
        <p:spPr>
          <a:xfrm>
            <a:off x="685800" y="404813"/>
            <a:ext cx="7772400" cy="792162"/>
          </a:xfrm>
        </p:spPr>
        <p:txBody>
          <a:bodyPr/>
          <a:lstStyle/>
          <a:p>
            <a:pPr eaLnBrk="1" hangingPunct="1">
              <a:defRPr/>
            </a:pPr>
            <a:r>
              <a:rPr lang="fr-FR" sz="4000" smtClean="0"/>
              <a:t>Les PN partie prenante dans la révolte du peuple Algérien</a:t>
            </a:r>
          </a:p>
        </p:txBody>
      </p:sp>
      <p:sp>
        <p:nvSpPr>
          <p:cNvPr id="304131" name="Rectangle 3"/>
          <p:cNvSpPr>
            <a:spLocks noGrp="1" noChangeArrowheads="1"/>
          </p:cNvSpPr>
          <p:nvPr>
            <p:ph type="subTitle" idx="1"/>
          </p:nvPr>
        </p:nvSpPr>
        <p:spPr>
          <a:xfrm>
            <a:off x="755650" y="1484312"/>
            <a:ext cx="7704138" cy="5373687"/>
          </a:xfrm>
          <a:solidFill>
            <a:srgbClr val="BE0815"/>
          </a:solidFill>
        </p:spPr>
        <p:txBody>
          <a:bodyPr/>
          <a:lstStyle/>
          <a:p>
            <a:pPr algn="just" eaLnBrk="1" hangingPunct="1">
              <a:lnSpc>
                <a:spcPct val="80000"/>
              </a:lnSpc>
              <a:defRPr/>
            </a:pPr>
            <a:r>
              <a:rPr lang="fr-FR" sz="2400" b="1" dirty="0" smtClean="0">
                <a:solidFill>
                  <a:schemeClr val="accent4">
                    <a:lumMod val="10000"/>
                  </a:schemeClr>
                </a:solidFill>
                <a:latin typeface="Bell MT" pitchFamily="18" charset="0"/>
                <a:cs typeface="Arabic Transparent" pitchFamily="2" charset="-78"/>
              </a:rPr>
              <a:t>Le camion détourné contenait 123 mitraillettes, 140 revolvers, 57 fusils, un lot de grenades et divers uniformes. De quoi armer plusieurs commandos.</a:t>
            </a:r>
          </a:p>
          <a:p>
            <a:pPr algn="just" eaLnBrk="1" hangingPunct="1">
              <a:lnSpc>
                <a:spcPct val="80000"/>
              </a:lnSpc>
              <a:defRPr/>
            </a:pPr>
            <a:r>
              <a:rPr lang="fr-FR" sz="2400" b="1" dirty="0" smtClean="0">
                <a:solidFill>
                  <a:schemeClr val="accent4">
                    <a:lumMod val="10000"/>
                  </a:schemeClr>
                </a:solidFill>
                <a:latin typeface="Bell MT" pitchFamily="18" charset="0"/>
                <a:cs typeface="Arabic Transparent" pitchFamily="2" charset="-78"/>
              </a:rPr>
              <a:t>On apprend que l’homme qui a mené l’opération est l’aspirant </a:t>
            </a:r>
            <a:r>
              <a:rPr lang="fr-FR" sz="2400" b="1" i="1" dirty="0" smtClean="0">
                <a:solidFill>
                  <a:srgbClr val="FFFF00"/>
                </a:solidFill>
                <a:latin typeface="Bell MT" pitchFamily="18" charset="0"/>
                <a:cs typeface="Arabic Transparent" pitchFamily="2" charset="-78"/>
              </a:rPr>
              <a:t>Henri Maillot</a:t>
            </a:r>
            <a:r>
              <a:rPr lang="fr-FR" sz="2400" b="1" dirty="0" smtClean="0">
                <a:solidFill>
                  <a:schemeClr val="accent4">
                    <a:lumMod val="10000"/>
                  </a:schemeClr>
                </a:solidFill>
                <a:latin typeface="Bell MT" pitchFamily="18" charset="0"/>
                <a:cs typeface="Arabic Transparent" pitchFamily="2" charset="-78"/>
              </a:rPr>
              <a:t>, réserviste de la classe 28, rappelé au 57e bataillon des Tirailleurs algériens. </a:t>
            </a:r>
          </a:p>
          <a:p>
            <a:pPr algn="just" eaLnBrk="1" hangingPunct="1">
              <a:lnSpc>
                <a:spcPct val="80000"/>
              </a:lnSpc>
              <a:defRPr/>
            </a:pPr>
            <a:r>
              <a:rPr lang="fr-FR" sz="2400" b="1" dirty="0" smtClean="0">
                <a:solidFill>
                  <a:srgbClr val="FFFF00"/>
                </a:solidFill>
                <a:latin typeface="Bell MT" pitchFamily="18" charset="0"/>
                <a:cs typeface="Arabic Transparent" pitchFamily="2" charset="-78"/>
              </a:rPr>
              <a:t>Henri Maillot </a:t>
            </a:r>
            <a:r>
              <a:rPr lang="fr-FR" sz="2400" b="1" dirty="0" smtClean="0">
                <a:solidFill>
                  <a:schemeClr val="accent4">
                    <a:lumMod val="10000"/>
                  </a:schemeClr>
                </a:solidFill>
                <a:latin typeface="Bell MT" pitchFamily="18" charset="0"/>
                <a:cs typeface="Arabic Transparent" pitchFamily="2" charset="-78"/>
              </a:rPr>
              <a:t>pensa à subtiliser des armes à l’armée d’occupation au profit de l’</a:t>
            </a:r>
            <a:r>
              <a:rPr lang="fr-FR" sz="2400" b="1" dirty="0" smtClean="0">
                <a:solidFill>
                  <a:schemeClr val="accent2"/>
                </a:solidFill>
                <a:latin typeface="Bell MT" pitchFamily="18" charset="0"/>
                <a:cs typeface="Arabic Transparent" pitchFamily="2" charset="-78"/>
              </a:rPr>
              <a:t>A</a:t>
            </a:r>
            <a:r>
              <a:rPr lang="fr-FR" sz="2400" b="1" dirty="0" smtClean="0">
                <a:solidFill>
                  <a:schemeClr val="accent4">
                    <a:lumMod val="10000"/>
                  </a:schemeClr>
                </a:solidFill>
                <a:latin typeface="Bell MT" pitchFamily="18" charset="0"/>
                <a:cs typeface="Arabic Transparent" pitchFamily="2" charset="-78"/>
              </a:rPr>
              <a:t>rmée de </a:t>
            </a:r>
            <a:r>
              <a:rPr lang="fr-FR" sz="2400" b="1" dirty="0" smtClean="0">
                <a:latin typeface="Bell MT" pitchFamily="18" charset="0"/>
                <a:cs typeface="Arabic Transparent" pitchFamily="2" charset="-78"/>
              </a:rPr>
              <a:t>L</a:t>
            </a:r>
            <a:r>
              <a:rPr lang="fr-FR" sz="2400" b="1" dirty="0" smtClean="0">
                <a:solidFill>
                  <a:schemeClr val="accent4">
                    <a:lumMod val="10000"/>
                  </a:schemeClr>
                </a:solidFill>
                <a:latin typeface="Bell MT" pitchFamily="18" charset="0"/>
                <a:cs typeface="Arabic Transparent" pitchFamily="2" charset="-78"/>
              </a:rPr>
              <a:t>ibération </a:t>
            </a:r>
            <a:r>
              <a:rPr lang="fr-FR" sz="2400" b="1" dirty="0" smtClean="0">
                <a:solidFill>
                  <a:srgbClr val="FF0000"/>
                </a:solidFill>
                <a:latin typeface="Bell MT" pitchFamily="18" charset="0"/>
                <a:cs typeface="Arabic Transparent" pitchFamily="2" charset="-78"/>
              </a:rPr>
              <a:t>N</a:t>
            </a:r>
            <a:r>
              <a:rPr lang="fr-FR" sz="2400" b="1" dirty="0" smtClean="0">
                <a:solidFill>
                  <a:schemeClr val="accent4">
                    <a:lumMod val="10000"/>
                  </a:schemeClr>
                </a:solidFill>
                <a:latin typeface="Bell MT" pitchFamily="18" charset="0"/>
                <a:cs typeface="Arabic Transparent" pitchFamily="2" charset="-78"/>
              </a:rPr>
              <a:t>ationale dès son affectation au mois d’octobre 1955 à la caserne de Miliana, à l’ouest d’Alger, où étaient installés de nombreux réservistes fraîchement débarqués de France. </a:t>
            </a:r>
          </a:p>
          <a:p>
            <a:pPr algn="just" eaLnBrk="1" hangingPunct="1">
              <a:lnSpc>
                <a:spcPct val="80000"/>
              </a:lnSpc>
              <a:defRPr/>
            </a:pPr>
            <a:r>
              <a:rPr lang="fr-FR" sz="2400" b="1" dirty="0" smtClean="0">
                <a:solidFill>
                  <a:schemeClr val="accent4">
                    <a:lumMod val="10000"/>
                  </a:schemeClr>
                </a:solidFill>
                <a:latin typeface="Bell MT" pitchFamily="18" charset="0"/>
                <a:cs typeface="Arabic Transparent" pitchFamily="2" charset="-78"/>
              </a:rPr>
              <a:t>Il se confia à  William </a:t>
            </a:r>
            <a:r>
              <a:rPr lang="fr-FR" sz="2400" b="1" dirty="0" err="1" smtClean="0">
                <a:solidFill>
                  <a:schemeClr val="accent4">
                    <a:lumMod val="10000"/>
                  </a:schemeClr>
                </a:solidFill>
                <a:latin typeface="Bell MT" pitchFamily="18" charset="0"/>
                <a:cs typeface="Arabic Transparent" pitchFamily="2" charset="-78"/>
              </a:rPr>
              <a:t>Sportisse</a:t>
            </a:r>
            <a:r>
              <a:rPr lang="fr-FR" sz="2400" b="1" dirty="0" smtClean="0">
                <a:solidFill>
                  <a:schemeClr val="accent4">
                    <a:lumMod val="10000"/>
                  </a:schemeClr>
                </a:solidFill>
                <a:latin typeface="Bell MT" pitchFamily="18" charset="0"/>
                <a:cs typeface="Arabic Transparent" pitchFamily="2" charset="-78"/>
              </a:rPr>
              <a:t>, qu’il rencontra lors d’une permission, à la fin décembre, à Alger. La direction clandestine, informée, transmit son accord sans tarder. </a:t>
            </a:r>
          </a:p>
        </p:txBody>
      </p:sp>
    </p:spTree>
  </p:cSld>
  <p:clrMapOvr>
    <a:masterClrMapping/>
  </p:clrMapOvr>
  <p:transition advClick="0" advTm="15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304134"/>
                                        </p:tgtEl>
                                        <p:attrNameLst>
                                          <p:attrName>style.visibility</p:attrName>
                                        </p:attrNameLst>
                                      </p:cBhvr>
                                      <p:to>
                                        <p:strVal val="visible"/>
                                      </p:to>
                                    </p:set>
                                    <p:animEffect transition="in" filter="fade">
                                      <p:cBhvr>
                                        <p:cTn id="7" dur="1000">
                                          <p:stCondLst>
                                            <p:cond delay="0"/>
                                          </p:stCondLst>
                                        </p:cTn>
                                        <p:tgtEl>
                                          <p:spTgt spid="3041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04131">
                                            <p:bg/>
                                          </p:spTgt>
                                        </p:tgtEl>
                                        <p:attrNameLst>
                                          <p:attrName>style.visibility</p:attrName>
                                        </p:attrNameLst>
                                      </p:cBhvr>
                                      <p:to>
                                        <p:strVal val="visible"/>
                                      </p:to>
                                    </p:set>
                                    <p:animEffect transition="in" filter="fade">
                                      <p:cBhvr>
                                        <p:cTn id="12" dur="1000">
                                          <p:stCondLst>
                                            <p:cond delay="0"/>
                                          </p:stCondLst>
                                        </p:cTn>
                                        <p:tgtEl>
                                          <p:spTgt spid="304131">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04131">
                                            <p:txEl>
                                              <p:pRg st="0" end="0"/>
                                            </p:txEl>
                                          </p:spTgt>
                                        </p:tgtEl>
                                        <p:attrNameLst>
                                          <p:attrName>style.visibility</p:attrName>
                                        </p:attrNameLst>
                                      </p:cBhvr>
                                      <p:to>
                                        <p:strVal val="visible"/>
                                      </p:to>
                                    </p:set>
                                    <p:animEffect transition="in" filter="fade">
                                      <p:cBhvr>
                                        <p:cTn id="17" dur="1000">
                                          <p:stCondLst>
                                            <p:cond delay="0"/>
                                          </p:stCondLst>
                                        </p:cTn>
                                        <p:tgtEl>
                                          <p:spTgt spid="30413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304131">
                                            <p:txEl>
                                              <p:pRg st="1" end="1"/>
                                            </p:txEl>
                                          </p:spTgt>
                                        </p:tgtEl>
                                        <p:attrNameLst>
                                          <p:attrName>style.visibility</p:attrName>
                                        </p:attrNameLst>
                                      </p:cBhvr>
                                      <p:to>
                                        <p:strVal val="visible"/>
                                      </p:to>
                                    </p:set>
                                    <p:animEffect transition="in" filter="fade">
                                      <p:cBhvr>
                                        <p:cTn id="22" dur="1000">
                                          <p:stCondLst>
                                            <p:cond delay="0"/>
                                          </p:stCondLst>
                                        </p:cTn>
                                        <p:tgtEl>
                                          <p:spTgt spid="30413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304131">
                                            <p:txEl>
                                              <p:pRg st="2" end="2"/>
                                            </p:txEl>
                                          </p:spTgt>
                                        </p:tgtEl>
                                        <p:attrNameLst>
                                          <p:attrName>style.visibility</p:attrName>
                                        </p:attrNameLst>
                                      </p:cBhvr>
                                      <p:to>
                                        <p:strVal val="visible"/>
                                      </p:to>
                                    </p:set>
                                    <p:animEffect transition="in" filter="fade">
                                      <p:cBhvr>
                                        <p:cTn id="27" dur="1000">
                                          <p:stCondLst>
                                            <p:cond delay="0"/>
                                          </p:stCondLst>
                                        </p:cTn>
                                        <p:tgtEl>
                                          <p:spTgt spid="30413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304131">
                                            <p:txEl>
                                              <p:pRg st="3" end="3"/>
                                            </p:txEl>
                                          </p:spTgt>
                                        </p:tgtEl>
                                        <p:attrNameLst>
                                          <p:attrName>style.visibility</p:attrName>
                                        </p:attrNameLst>
                                      </p:cBhvr>
                                      <p:to>
                                        <p:strVal val="visible"/>
                                      </p:to>
                                    </p:set>
                                    <p:animEffect transition="in" filter="fade">
                                      <p:cBhvr>
                                        <p:cTn id="32" dur="1000">
                                          <p:stCondLst>
                                            <p:cond delay="0"/>
                                          </p:stCondLst>
                                        </p:cTn>
                                        <p:tgtEl>
                                          <p:spTgt spid="304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4" grpId="0"/>
      <p:bldP spid="304131" grpId="0" build="p"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FBBC96A0-972B-437D-9898-944B8B8D8AC1}" type="slidenum">
              <a:rPr lang="ar-DZ"/>
              <a:pPr>
                <a:defRPr/>
              </a:pPr>
              <a:t>74</a:t>
            </a:fld>
            <a:endParaRPr lang="fr-FR"/>
          </a:p>
        </p:txBody>
      </p:sp>
      <p:sp>
        <p:nvSpPr>
          <p:cNvPr id="311298" name="Rectangle 2"/>
          <p:cNvSpPr>
            <a:spLocks noGrp="1" noChangeArrowheads="1"/>
          </p:cNvSpPr>
          <p:nvPr>
            <p:ph type="title"/>
          </p:nvPr>
        </p:nvSpPr>
        <p:spPr/>
        <p:txBody>
          <a:bodyPr/>
          <a:lstStyle/>
          <a:p>
            <a:pPr algn="ctr" eaLnBrk="1" hangingPunct="1">
              <a:defRPr/>
            </a:pPr>
            <a:r>
              <a:rPr lang="fr-FR" sz="4000" dirty="0" smtClean="0"/>
              <a:t>Hommage à Henri Maillot le 06/06/2011 à Alger</a:t>
            </a:r>
          </a:p>
        </p:txBody>
      </p:sp>
      <p:sp>
        <p:nvSpPr>
          <p:cNvPr id="311299" name="Rectangle 3"/>
          <p:cNvSpPr>
            <a:spLocks noGrp="1" noChangeArrowheads="1"/>
          </p:cNvSpPr>
          <p:nvPr>
            <p:ph type="body" idx="1"/>
          </p:nvPr>
        </p:nvSpPr>
        <p:spPr/>
        <p:txBody>
          <a:bodyPr/>
          <a:lstStyle/>
          <a:p>
            <a:pPr eaLnBrk="1" hangingPunct="1">
              <a:defRPr/>
            </a:pPr>
            <a:endParaRPr lang="en-US" smtClean="0"/>
          </a:p>
        </p:txBody>
      </p:sp>
      <p:pic>
        <p:nvPicPr>
          <p:cNvPr id="77829" name="Picture 4" descr="hommage à Henri Maillot"/>
          <p:cNvPicPr>
            <a:picLocks noChangeAspect="1" noChangeArrowheads="1"/>
          </p:cNvPicPr>
          <p:nvPr/>
        </p:nvPicPr>
        <p:blipFill>
          <a:blip r:embed="rId2"/>
          <a:srcRect/>
          <a:stretch>
            <a:fillRect/>
          </a:stretch>
        </p:blipFill>
        <p:spPr bwMode="auto">
          <a:xfrm>
            <a:off x="539750" y="1628775"/>
            <a:ext cx="8064500" cy="4521200"/>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1298"/>
                                        </p:tgtEl>
                                        <p:attrNameLst>
                                          <p:attrName>style.visibility</p:attrName>
                                        </p:attrNameLst>
                                      </p:cBhvr>
                                      <p:to>
                                        <p:strVal val="visible"/>
                                      </p:to>
                                    </p:set>
                                    <p:animEffect transition="in" filter="fade">
                                      <p:cBhvr>
                                        <p:cTn id="7" dur="2000"/>
                                        <p:tgtEl>
                                          <p:spTgt spid="3112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311299">
                                            <p:txEl>
                                              <p:pRg st="0" end="0"/>
                                            </p:txEl>
                                          </p:spTgt>
                                        </p:tgtEl>
                                        <p:attrNameLst>
                                          <p:attrName>style.visibility</p:attrName>
                                        </p:attrNameLst>
                                      </p:cBhvr>
                                      <p:to>
                                        <p:strVal val="visible"/>
                                      </p:to>
                                    </p:set>
                                    <p:animEffect transition="in" filter="fade">
                                      <p:cBhvr>
                                        <p:cTn id="12" dur="2000"/>
                                        <p:tgtEl>
                                          <p:spTgt spid="3112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8" grpId="0"/>
      <p:bldP spid="311299"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5"/>
          <p:cNvSpPr>
            <a:spLocks noGrp="1"/>
          </p:cNvSpPr>
          <p:nvPr>
            <p:ph type="sldNum" sz="quarter" idx="12"/>
          </p:nvPr>
        </p:nvSpPr>
        <p:spPr/>
        <p:txBody>
          <a:bodyPr/>
          <a:lstStyle/>
          <a:p>
            <a:pPr>
              <a:defRPr/>
            </a:pPr>
            <a:fld id="{AB192844-8D75-4689-A540-B73B270BDD3F}" type="slidenum">
              <a:rPr lang="ar-DZ"/>
              <a:pPr>
                <a:defRPr/>
              </a:pPr>
              <a:t>75</a:t>
            </a:fld>
            <a:endParaRPr lang="fr-FR"/>
          </a:p>
        </p:txBody>
      </p:sp>
      <p:sp>
        <p:nvSpPr>
          <p:cNvPr id="123906" name="Rectangle 2"/>
          <p:cNvSpPr>
            <a:spLocks noGrp="1" noChangeArrowheads="1"/>
          </p:cNvSpPr>
          <p:nvPr>
            <p:ph type="title"/>
          </p:nvPr>
        </p:nvSpPr>
        <p:spPr/>
        <p:txBody>
          <a:bodyPr/>
          <a:lstStyle/>
          <a:p>
            <a:pPr algn="ctr" eaLnBrk="1" hangingPunct="1">
              <a:defRPr/>
            </a:pPr>
            <a:r>
              <a:rPr lang="fr-FR" sz="2800" b="1" i="1" smtClean="0">
                <a:solidFill>
                  <a:schemeClr val="accent2"/>
                </a:solidFill>
                <a:latin typeface="Comic Sans MS" pitchFamily="66" charset="0"/>
              </a:rPr>
              <a:t> Communion totale : </a:t>
            </a:r>
            <a:br>
              <a:rPr lang="fr-FR" sz="2800" b="1" i="1" smtClean="0">
                <a:solidFill>
                  <a:schemeClr val="accent2"/>
                </a:solidFill>
                <a:latin typeface="Comic Sans MS" pitchFamily="66" charset="0"/>
              </a:rPr>
            </a:br>
            <a:r>
              <a:rPr lang="fr-FR" sz="2800" b="1" i="1" smtClean="0">
                <a:solidFill>
                  <a:schemeClr val="accent2"/>
                </a:solidFill>
                <a:latin typeface="Comic Sans MS" pitchFamily="66" charset="0"/>
              </a:rPr>
              <a:t>FLN-Peuple-ALN</a:t>
            </a:r>
          </a:p>
        </p:txBody>
      </p:sp>
      <p:sp>
        <p:nvSpPr>
          <p:cNvPr id="123907" name="Rectangle 3"/>
          <p:cNvSpPr>
            <a:spLocks noGrp="1" noChangeArrowheads="1"/>
          </p:cNvSpPr>
          <p:nvPr>
            <p:ph type="body" idx="1"/>
          </p:nvPr>
        </p:nvSpPr>
        <p:spPr>
          <a:xfrm>
            <a:off x="457200" y="1905000"/>
            <a:ext cx="8229600" cy="4953000"/>
          </a:xfrm>
        </p:spPr>
        <p:txBody>
          <a:bodyPr/>
          <a:lstStyle/>
          <a:p>
            <a:pPr algn="ctr" eaLnBrk="1" hangingPunct="1">
              <a:defRPr/>
            </a:pPr>
            <a:r>
              <a:rPr lang="fr-FR" b="1" i="1" smtClean="0">
                <a:solidFill>
                  <a:schemeClr val="accent2"/>
                </a:solidFill>
                <a:latin typeface="Comic Sans MS" pitchFamily="66" charset="0"/>
              </a:rPr>
              <a:t>UN MEME OBJECTIF  !</a:t>
            </a:r>
          </a:p>
          <a:p>
            <a:pPr algn="ctr" eaLnBrk="1" hangingPunct="1">
              <a:defRPr/>
            </a:pPr>
            <a:r>
              <a:rPr lang="fr-FR" b="1" i="1" smtClean="0">
                <a:solidFill>
                  <a:schemeClr val="accent2"/>
                </a:solidFill>
                <a:latin typeface="Comic Sans MS" pitchFamily="66" charset="0"/>
              </a:rPr>
              <a:t>La victoire ou la mort !</a:t>
            </a:r>
          </a:p>
        </p:txBody>
      </p:sp>
      <p:pic>
        <p:nvPicPr>
          <p:cNvPr id="78853" name="Picture 5" descr="ALGERIE_alnsolda5"/>
          <p:cNvPicPr>
            <a:picLocks noChangeAspect="1" noChangeArrowheads="1"/>
          </p:cNvPicPr>
          <p:nvPr/>
        </p:nvPicPr>
        <p:blipFill>
          <a:blip r:embed="rId2"/>
          <a:srcRect/>
          <a:stretch>
            <a:fillRect/>
          </a:stretch>
        </p:blipFill>
        <p:spPr bwMode="auto">
          <a:xfrm>
            <a:off x="2411413" y="3068638"/>
            <a:ext cx="3097212" cy="2817812"/>
          </a:xfrm>
          <a:prstGeom prst="rect">
            <a:avLst/>
          </a:prstGeom>
          <a:noFill/>
          <a:ln w="9525">
            <a:noFill/>
            <a:miter lim="800000"/>
            <a:headEnd/>
            <a:tailEnd/>
          </a:ln>
        </p:spPr>
      </p:pic>
      <p:pic>
        <p:nvPicPr>
          <p:cNvPr id="78854" name="Picture 6" descr="ALGERIE_alnsolda10"/>
          <p:cNvPicPr>
            <a:picLocks noChangeAspect="1" noChangeArrowheads="1"/>
          </p:cNvPicPr>
          <p:nvPr/>
        </p:nvPicPr>
        <p:blipFill>
          <a:blip r:embed="rId3"/>
          <a:srcRect/>
          <a:stretch>
            <a:fillRect/>
          </a:stretch>
        </p:blipFill>
        <p:spPr bwMode="auto">
          <a:xfrm>
            <a:off x="0" y="2060575"/>
            <a:ext cx="2268538" cy="3898900"/>
          </a:xfrm>
          <a:prstGeom prst="rect">
            <a:avLst/>
          </a:prstGeom>
          <a:noFill/>
          <a:ln w="9525">
            <a:noFill/>
            <a:miter lim="800000"/>
            <a:headEnd/>
            <a:tailEnd/>
          </a:ln>
        </p:spPr>
      </p:pic>
      <p:pic>
        <p:nvPicPr>
          <p:cNvPr id="78855" name="Picture 7" descr="ALGERIE_MAQUIS"/>
          <p:cNvPicPr>
            <a:picLocks noChangeAspect="1" noChangeArrowheads="1"/>
          </p:cNvPicPr>
          <p:nvPr/>
        </p:nvPicPr>
        <p:blipFill>
          <a:blip r:embed="rId4"/>
          <a:srcRect/>
          <a:stretch>
            <a:fillRect/>
          </a:stretch>
        </p:blipFill>
        <p:spPr bwMode="auto">
          <a:xfrm>
            <a:off x="5651500" y="2997200"/>
            <a:ext cx="3492500" cy="2779713"/>
          </a:xfrm>
          <a:prstGeom prst="rect">
            <a:avLst/>
          </a:prstGeom>
          <a:noFill/>
          <a:ln w="9525">
            <a:noFill/>
            <a:miter lim="800000"/>
            <a:headEnd/>
            <a:tailEnd/>
          </a:ln>
        </p:spPr>
      </p:pic>
      <p:pic>
        <p:nvPicPr>
          <p:cNvPr id="78856" name="Picture 9" descr="algerie_algerian_flag"/>
          <p:cNvPicPr>
            <a:picLocks noChangeAspect="1" noChangeArrowheads="1"/>
          </p:cNvPicPr>
          <p:nvPr/>
        </p:nvPicPr>
        <p:blipFill>
          <a:blip r:embed="rId5"/>
          <a:srcRect/>
          <a:stretch>
            <a:fillRect/>
          </a:stretch>
        </p:blipFill>
        <p:spPr bwMode="auto">
          <a:xfrm>
            <a:off x="0" y="0"/>
            <a:ext cx="2843213" cy="1700213"/>
          </a:xfrm>
          <a:prstGeom prst="rect">
            <a:avLst/>
          </a:prstGeom>
          <a:noFill/>
          <a:ln w="9525">
            <a:noFill/>
            <a:miter lim="800000"/>
            <a:headEnd/>
            <a:tailEnd/>
          </a:ln>
        </p:spPr>
      </p:pic>
      <p:pic>
        <p:nvPicPr>
          <p:cNvPr id="78857" name="Picture 10" descr="algerie_algerian_flag"/>
          <p:cNvPicPr>
            <a:picLocks noChangeAspect="1" noChangeArrowheads="1"/>
          </p:cNvPicPr>
          <p:nvPr/>
        </p:nvPicPr>
        <p:blipFill>
          <a:blip r:embed="rId5"/>
          <a:srcRect/>
          <a:stretch>
            <a:fillRect/>
          </a:stretch>
        </p:blipFill>
        <p:spPr bwMode="auto">
          <a:xfrm>
            <a:off x="6443663" y="0"/>
            <a:ext cx="2700337" cy="1773238"/>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pPr>
              <a:defRPr/>
            </a:pPr>
            <a:fld id="{2E82ECC4-8A97-40FE-A72F-835DBB00C8C2}" type="slidenum">
              <a:rPr lang="ar-DZ"/>
              <a:pPr>
                <a:defRPr/>
              </a:pPr>
              <a:t>76</a:t>
            </a:fld>
            <a:endParaRPr lang="fr-FR"/>
          </a:p>
        </p:txBody>
      </p:sp>
      <p:sp>
        <p:nvSpPr>
          <p:cNvPr id="145410" name="Rectangle 2"/>
          <p:cNvSpPr>
            <a:spLocks noGrp="1" noChangeArrowheads="1"/>
          </p:cNvSpPr>
          <p:nvPr>
            <p:ph type="title"/>
          </p:nvPr>
        </p:nvSpPr>
        <p:spPr/>
        <p:txBody>
          <a:bodyPr/>
          <a:lstStyle/>
          <a:p>
            <a:pPr algn="ctr" eaLnBrk="1" hangingPunct="1">
              <a:defRPr/>
            </a:pPr>
            <a:r>
              <a:rPr lang="fr-FR" sz="4000" smtClean="0"/>
              <a:t>Les femmes n’avaient qu’un seul souci celui …</a:t>
            </a:r>
            <a:endParaRPr lang="fr-FR" sz="4000" i="1" smtClean="0"/>
          </a:p>
        </p:txBody>
      </p:sp>
      <p:pic>
        <p:nvPicPr>
          <p:cNvPr id="79876" name="--ipb-img-resizer-2" descr="poseuses"/>
          <p:cNvPicPr>
            <a:picLocks noGrp="1" noChangeAspect="1" noChangeArrowheads="1"/>
          </p:cNvPicPr>
          <p:nvPr>
            <p:ph type="body" idx="1"/>
          </p:nvPr>
        </p:nvPicPr>
        <p:blipFill>
          <a:blip r:embed="rId2"/>
          <a:srcRect/>
          <a:stretch>
            <a:fillRect/>
          </a:stretch>
        </p:blipFill>
        <p:spPr>
          <a:xfrm>
            <a:off x="900113" y="1773238"/>
            <a:ext cx="7632700" cy="4103687"/>
          </a:xfrm>
          <a:noFill/>
        </p:spPr>
      </p:pic>
      <p:sp>
        <p:nvSpPr>
          <p:cNvPr id="145413" name="Rectangle 5"/>
          <p:cNvSpPr>
            <a:spLocks noChangeArrowheads="1"/>
          </p:cNvSpPr>
          <p:nvPr/>
        </p:nvSpPr>
        <p:spPr bwMode="auto">
          <a:xfrm>
            <a:off x="1619250" y="4797425"/>
            <a:ext cx="6840538" cy="579438"/>
          </a:xfrm>
          <a:prstGeom prst="rect">
            <a:avLst/>
          </a:prstGeom>
          <a:noFill/>
          <a:ln w="9525">
            <a:noFill/>
            <a:miter lim="800000"/>
            <a:headEnd/>
            <a:tailEnd/>
          </a:ln>
          <a:effectLst/>
        </p:spPr>
        <p:txBody>
          <a:bodyPr>
            <a:spAutoFit/>
          </a:bodyPr>
          <a:lstStyle/>
          <a:p>
            <a:pPr algn="l">
              <a:defRPr/>
            </a:pPr>
            <a:r>
              <a:rPr lang="fr-FR" sz="3200" i="1">
                <a:solidFill>
                  <a:srgbClr val="FFFF00"/>
                </a:solidFill>
                <a:effectLst>
                  <a:outerShdw blurRad="38100" dist="38100" dir="2700000" algn="tl">
                    <a:srgbClr val="000000"/>
                  </a:outerShdw>
                </a:effectLst>
                <a:latin typeface="Tahoma" pitchFamily="34" charset="0"/>
              </a:rPr>
              <a:t>d’a c c o m p l i r  leur   d e v o i r  </a:t>
            </a:r>
          </a:p>
        </p:txBody>
      </p:sp>
      <p:sp>
        <p:nvSpPr>
          <p:cNvPr id="79878" name="Text Box 7"/>
          <p:cNvSpPr txBox="1">
            <a:spLocks noChangeArrowheads="1"/>
          </p:cNvSpPr>
          <p:nvPr/>
        </p:nvSpPr>
        <p:spPr bwMode="auto">
          <a:xfrm>
            <a:off x="1835150" y="7750175"/>
            <a:ext cx="5097463" cy="366713"/>
          </a:xfrm>
          <a:prstGeom prst="rect">
            <a:avLst/>
          </a:prstGeom>
          <a:noFill/>
          <a:ln w="9525">
            <a:noFill/>
            <a:miter lim="800000"/>
            <a:headEnd/>
            <a:tailEnd/>
          </a:ln>
        </p:spPr>
        <p:txBody>
          <a:bodyPr>
            <a:spAutoFit/>
          </a:bodyPr>
          <a:lstStyle/>
          <a:p>
            <a:pPr>
              <a:spcBef>
                <a:spcPct val="50000"/>
              </a:spcBef>
            </a:pPr>
            <a:r>
              <a:rPr lang="fr-FR" sz="1800">
                <a:latin typeface="Tahoma" pitchFamily="34" charset="0"/>
              </a:rPr>
              <a:t> </a:t>
            </a:r>
          </a:p>
        </p:txBody>
      </p:sp>
    </p:spTree>
  </p:cSld>
  <p:clrMapOvr>
    <a:masterClrMapping/>
  </p:clrMapOvr>
  <p:transition advClick="0" advTm="15000">
    <p:push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6"/>
          <p:cNvSpPr>
            <a:spLocks noGrp="1"/>
          </p:cNvSpPr>
          <p:nvPr>
            <p:ph type="sldNum" sz="quarter" idx="12"/>
          </p:nvPr>
        </p:nvSpPr>
        <p:spPr/>
        <p:txBody>
          <a:bodyPr/>
          <a:lstStyle/>
          <a:p>
            <a:pPr>
              <a:defRPr/>
            </a:pPr>
            <a:fld id="{A8197D62-FD68-4ACD-AD52-8C3EBB01542D}" type="slidenum">
              <a:rPr lang="ar-DZ"/>
              <a:pPr>
                <a:defRPr/>
              </a:pPr>
              <a:t>77</a:t>
            </a:fld>
            <a:endParaRPr lang="fr-FR"/>
          </a:p>
        </p:txBody>
      </p:sp>
      <p:sp>
        <p:nvSpPr>
          <p:cNvPr id="382980" name="Rectangle 4"/>
          <p:cNvSpPr>
            <a:spLocks noGrp="1" noChangeArrowheads="1"/>
          </p:cNvSpPr>
          <p:nvPr>
            <p:ph type="title"/>
          </p:nvPr>
        </p:nvSpPr>
        <p:spPr/>
        <p:txBody>
          <a:bodyPr/>
          <a:lstStyle/>
          <a:p>
            <a:pPr algn="ctr" eaLnBrk="1" hangingPunct="1">
              <a:defRPr/>
            </a:pPr>
            <a:r>
              <a:rPr lang="fr-FR" sz="4000" smtClean="0"/>
              <a:t>Le « renard » de la Casbah d’Alger</a:t>
            </a:r>
            <a:br>
              <a:rPr lang="fr-FR" sz="4000" smtClean="0"/>
            </a:br>
            <a:r>
              <a:rPr lang="fr-FR" sz="4000" smtClean="0"/>
              <a:t>Zoubir Ben Ganif</a:t>
            </a:r>
          </a:p>
        </p:txBody>
      </p:sp>
      <p:sp>
        <p:nvSpPr>
          <p:cNvPr id="382982" name="Rectangle 6"/>
          <p:cNvSpPr>
            <a:spLocks noGrp="1" noChangeArrowheads="1"/>
          </p:cNvSpPr>
          <p:nvPr>
            <p:ph type="body" sz="half" idx="2"/>
          </p:nvPr>
        </p:nvSpPr>
        <p:spPr>
          <a:xfrm>
            <a:off x="4648200" y="1628775"/>
            <a:ext cx="4038600" cy="4391025"/>
          </a:xfrm>
        </p:spPr>
        <p:txBody>
          <a:bodyPr/>
          <a:lstStyle/>
          <a:p>
            <a:pPr eaLnBrk="1" hangingPunct="1">
              <a:lnSpc>
                <a:spcPct val="80000"/>
              </a:lnSpc>
              <a:defRPr/>
            </a:pPr>
            <a:r>
              <a:rPr lang="fr-FR" sz="2400" b="1" smtClean="0">
                <a:latin typeface="Comic Sans MS" pitchFamily="66" charset="0"/>
              </a:rPr>
              <a:t>Osera fréquemment des incursions en ville avec la complicité de certains harkis infiltrés (taupes).</a:t>
            </a:r>
          </a:p>
          <a:p>
            <a:pPr eaLnBrk="1" hangingPunct="1">
              <a:lnSpc>
                <a:spcPct val="80000"/>
              </a:lnSpc>
              <a:defRPr/>
            </a:pPr>
            <a:r>
              <a:rPr lang="fr-FR" sz="2400" b="1" smtClean="0">
                <a:latin typeface="Comic Sans MS" pitchFamily="66" charset="0"/>
              </a:rPr>
              <a:t>Une fois </a:t>
            </a:r>
            <a:r>
              <a:rPr lang="fr-FR" sz="2400" b="1" smtClean="0">
                <a:solidFill>
                  <a:srgbClr val="FFFF00"/>
                </a:solidFill>
                <a:latin typeface="Comic Sans MS" pitchFamily="66" charset="0"/>
              </a:rPr>
              <a:t>arrêté,malgré  le chalumeau pour le faire parler, il niera en bloc les accusations.</a:t>
            </a:r>
            <a:r>
              <a:rPr lang="fr-FR" sz="2400" b="1" smtClean="0">
                <a:latin typeface="Comic Sans MS" pitchFamily="66" charset="0"/>
              </a:rPr>
              <a:t>                      Évadé,il rejoindra le maquis sur le flanc Est + wilaya IV</a:t>
            </a:r>
          </a:p>
          <a:p>
            <a:pPr eaLnBrk="1" hangingPunct="1">
              <a:lnSpc>
                <a:spcPct val="80000"/>
              </a:lnSpc>
              <a:defRPr/>
            </a:pPr>
            <a:r>
              <a:rPr lang="fr-FR" sz="2400" b="1" smtClean="0">
                <a:latin typeface="Comic Sans MS" pitchFamily="66" charset="0"/>
              </a:rPr>
              <a:t>…………………………………………………………………………………………………………………………….……..</a:t>
            </a:r>
          </a:p>
        </p:txBody>
      </p:sp>
      <p:pic>
        <p:nvPicPr>
          <p:cNvPr id="80901" name="Picture 7" descr="Benganif Zoubir_au maquis"/>
          <p:cNvPicPr>
            <a:picLocks noGrp="1" noChangeAspect="1" noChangeArrowheads="1"/>
          </p:cNvPicPr>
          <p:nvPr>
            <p:ph type="body" sz="half" idx="1"/>
          </p:nvPr>
        </p:nvPicPr>
        <p:blipFill>
          <a:blip r:embed="rId2"/>
          <a:srcRect/>
          <a:stretch>
            <a:fillRect/>
          </a:stretch>
        </p:blipFill>
        <p:spPr>
          <a:xfrm>
            <a:off x="0" y="1700213"/>
            <a:ext cx="4572000" cy="5157787"/>
          </a:xfrm>
          <a:noFill/>
        </p:spPr>
      </p:pic>
    </p:spTree>
  </p:cSld>
  <p:clrMapOvr>
    <a:masterClrMapping/>
  </p:clrMapOvr>
  <p:transition advClick="0" advTm="15000">
    <p:push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489F5040-F29E-4F53-A1CA-4B36250D618A}" type="slidenum">
              <a:rPr lang="ar-DZ"/>
              <a:pPr>
                <a:defRPr/>
              </a:pPr>
              <a:t>78</a:t>
            </a:fld>
            <a:endParaRPr lang="fr-FR"/>
          </a:p>
        </p:txBody>
      </p:sp>
      <p:sp>
        <p:nvSpPr>
          <p:cNvPr id="236546" name="Rectangle 2"/>
          <p:cNvSpPr>
            <a:spLocks noGrp="1" noChangeArrowheads="1"/>
          </p:cNvSpPr>
          <p:nvPr>
            <p:ph type="title"/>
          </p:nvPr>
        </p:nvSpPr>
        <p:spPr/>
        <p:txBody>
          <a:bodyPr/>
          <a:lstStyle/>
          <a:p>
            <a:pPr algn="ctr" eaLnBrk="1" hangingPunct="1">
              <a:defRPr/>
            </a:pPr>
            <a:r>
              <a:rPr lang="fr-FR" sz="4000" b="1" i="1" smtClean="0">
                <a:latin typeface="Comic Sans MS" pitchFamily="66" charset="0"/>
              </a:rPr>
              <a:t>Mohamedi Said ,ancien SS, et le Colonel Amirouche, morts sur le champ d’honneur</a:t>
            </a:r>
          </a:p>
        </p:txBody>
      </p:sp>
      <p:pic>
        <p:nvPicPr>
          <p:cNvPr id="81924" name="Picture 5" descr="Amirouche et le commandant de kouba"/>
          <p:cNvPicPr>
            <a:picLocks noGrp="1" noChangeAspect="1" noChangeArrowheads="1"/>
          </p:cNvPicPr>
          <p:nvPr>
            <p:ph type="body" idx="1"/>
          </p:nvPr>
        </p:nvPicPr>
        <p:blipFill>
          <a:blip r:embed="rId2"/>
          <a:srcRect/>
          <a:stretch>
            <a:fillRect/>
          </a:stretch>
        </p:blipFill>
        <p:spPr>
          <a:xfrm>
            <a:off x="0" y="2060575"/>
            <a:ext cx="9144000" cy="4797425"/>
          </a:xfrm>
          <a:noFill/>
        </p:spPr>
      </p:pic>
    </p:spTree>
  </p:cSld>
  <p:clrMapOvr>
    <a:masterClrMapping/>
  </p:clrMapOvr>
  <p:transition advClick="0" advTm="15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23654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6"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6"/>
          <p:cNvSpPr>
            <a:spLocks noGrp="1"/>
          </p:cNvSpPr>
          <p:nvPr>
            <p:ph type="sldNum" sz="quarter" idx="12"/>
          </p:nvPr>
        </p:nvSpPr>
        <p:spPr/>
        <p:txBody>
          <a:bodyPr/>
          <a:lstStyle/>
          <a:p>
            <a:pPr>
              <a:defRPr/>
            </a:pPr>
            <a:fld id="{952182C0-AF3E-4D11-B459-D965AC4D8B4F}" type="slidenum">
              <a:rPr lang="ar-DZ"/>
              <a:pPr>
                <a:defRPr/>
              </a:pPr>
              <a:t>79</a:t>
            </a:fld>
            <a:endParaRPr lang="fr-FR"/>
          </a:p>
        </p:txBody>
      </p:sp>
      <p:pic>
        <p:nvPicPr>
          <p:cNvPr id="82947" name="Picture 2" descr="casbahdalger.jpg">
            <a:hlinkClick r:id="rId2" tooltip="casbahdalger.jpg"/>
          </p:cNvPr>
          <p:cNvPicPr>
            <a:picLocks noGrp="1" noChangeAspect="1" noChangeArrowheads="1"/>
          </p:cNvPicPr>
          <p:nvPr>
            <p:ph type="body" sz="half" idx="1"/>
          </p:nvPr>
        </p:nvPicPr>
        <p:blipFill>
          <a:blip r:embed="rId3"/>
          <a:srcRect/>
          <a:stretch>
            <a:fillRect/>
          </a:stretch>
        </p:blipFill>
        <p:spPr>
          <a:xfrm>
            <a:off x="581025" y="1916113"/>
            <a:ext cx="3406775" cy="4608512"/>
          </a:xfrm>
          <a:noFill/>
        </p:spPr>
      </p:pic>
      <p:sp>
        <p:nvSpPr>
          <p:cNvPr id="215043" name="Rectangle 3"/>
          <p:cNvSpPr>
            <a:spLocks noGrp="1" noChangeArrowheads="1"/>
          </p:cNvSpPr>
          <p:nvPr>
            <p:ph type="body" sz="half" idx="2"/>
          </p:nvPr>
        </p:nvSpPr>
        <p:spPr>
          <a:xfrm>
            <a:off x="4643438" y="1916113"/>
            <a:ext cx="4038600" cy="4114800"/>
          </a:xfrm>
        </p:spPr>
        <p:txBody>
          <a:bodyPr/>
          <a:lstStyle/>
          <a:p>
            <a:pPr eaLnBrk="1" hangingPunct="1">
              <a:lnSpc>
                <a:spcPct val="90000"/>
              </a:lnSpc>
              <a:defRPr/>
            </a:pPr>
            <a:r>
              <a:rPr lang="fr-FR" sz="2000" b="1" i="1" smtClean="0">
                <a:latin typeface="Comic Sans MS" pitchFamily="66" charset="0"/>
              </a:rPr>
              <a:t>La femme sur les marches, jettera son haik blanc, abattra les 3 militaires , récupèrera armes et munitions .</a:t>
            </a:r>
          </a:p>
          <a:p>
            <a:pPr eaLnBrk="1" hangingPunct="1">
              <a:lnSpc>
                <a:spcPct val="90000"/>
              </a:lnSpc>
              <a:defRPr/>
            </a:pPr>
            <a:r>
              <a:rPr lang="fr-FR" sz="2000" b="1" i="1" smtClean="0">
                <a:latin typeface="Comic Sans MS" pitchFamily="66" charset="0"/>
              </a:rPr>
              <a:t>L’enfant libéré sera affecté à une autre mission !</a:t>
            </a:r>
          </a:p>
          <a:p>
            <a:pPr eaLnBrk="1" hangingPunct="1">
              <a:lnSpc>
                <a:spcPct val="90000"/>
              </a:lnSpc>
              <a:defRPr/>
            </a:pPr>
            <a:r>
              <a:rPr lang="fr-FR" sz="2000" b="1" i="1" smtClean="0">
                <a:latin typeface="Comic Sans MS" pitchFamily="66" charset="0"/>
              </a:rPr>
              <a:t>***************************************************</a:t>
            </a:r>
            <a:r>
              <a:rPr lang="fr-FR" sz="2000" b="1" i="1" smtClean="0">
                <a:solidFill>
                  <a:srgbClr val="FFFF00"/>
                </a:solidFill>
                <a:latin typeface="Comic Sans MS" pitchFamily="66" charset="0"/>
              </a:rPr>
              <a:t>3 militaires pour1enfant</a:t>
            </a:r>
            <a:r>
              <a:rPr lang="fr-FR" sz="2000" b="1" i="1" smtClean="0">
                <a:latin typeface="Comic Sans MS" pitchFamily="66" charset="0"/>
              </a:rPr>
              <a:t> ***************************************</a:t>
            </a:r>
          </a:p>
        </p:txBody>
      </p:sp>
      <p:sp>
        <p:nvSpPr>
          <p:cNvPr id="215044" name="Rectangle 4"/>
          <p:cNvSpPr>
            <a:spLocks noGrp="1" noChangeArrowheads="1"/>
          </p:cNvSpPr>
          <p:nvPr>
            <p:ph type="title"/>
          </p:nvPr>
        </p:nvSpPr>
        <p:spPr/>
        <p:txBody>
          <a:bodyPr/>
          <a:lstStyle/>
          <a:p>
            <a:pPr algn="ctr" eaLnBrk="1" hangingPunct="1">
              <a:defRPr/>
            </a:pPr>
            <a:r>
              <a:rPr lang="fr-FR" sz="4000" b="1" i="1" smtClean="0">
                <a:solidFill>
                  <a:srgbClr val="D60093"/>
                </a:solidFill>
                <a:latin typeface="Comic Sans MS" pitchFamily="66" charset="0"/>
              </a:rPr>
              <a:t>Les enfants, aussi, auront un rôle énorme dans la lutte</a:t>
            </a:r>
            <a:r>
              <a:rPr lang="fr-FR" sz="4000" smtClean="0"/>
              <a:t> </a:t>
            </a:r>
          </a:p>
        </p:txBody>
      </p:sp>
    </p:spTree>
  </p:cSld>
  <p:clrMapOvr>
    <a:masterClrMapping/>
  </p:clrMapOvr>
  <p:transition advClick="0" advTm="15000">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9F538C5B-9E91-45F9-877E-458B5DDA35C6}" type="slidenum">
              <a:rPr lang="ar-DZ"/>
              <a:pPr>
                <a:defRPr/>
              </a:pPr>
              <a:t>8</a:t>
            </a:fld>
            <a:endParaRPr lang="fr-FR"/>
          </a:p>
        </p:txBody>
      </p:sp>
      <p:sp>
        <p:nvSpPr>
          <p:cNvPr id="9219" name="Rectangle 4"/>
          <p:cNvSpPr>
            <a:spLocks noChangeArrowheads="1"/>
          </p:cNvSpPr>
          <p:nvPr/>
        </p:nvSpPr>
        <p:spPr bwMode="auto">
          <a:xfrm>
            <a:off x="2627313" y="260350"/>
            <a:ext cx="3673475" cy="1465263"/>
          </a:xfrm>
          <a:prstGeom prst="rect">
            <a:avLst/>
          </a:prstGeom>
          <a:noFill/>
          <a:ln w="9525">
            <a:noFill/>
            <a:miter lim="800000"/>
            <a:headEnd/>
            <a:tailEnd/>
          </a:ln>
        </p:spPr>
        <p:txBody>
          <a:bodyPr>
            <a:spAutoFit/>
          </a:bodyPr>
          <a:lstStyle/>
          <a:p>
            <a:pPr algn="l"/>
            <a:endParaRPr lang="fr-FR" sz="1800">
              <a:latin typeface="Tahoma" pitchFamily="34" charset="0"/>
            </a:endParaRPr>
          </a:p>
          <a:p>
            <a:pPr algn="l"/>
            <a:endParaRPr lang="fr-FR" sz="1800">
              <a:latin typeface="Tahoma" pitchFamily="34" charset="0"/>
            </a:endParaRPr>
          </a:p>
          <a:p>
            <a:pPr algn="l"/>
            <a:endParaRPr lang="fr-FR" sz="1800">
              <a:latin typeface="Tahoma" pitchFamily="34" charset="0"/>
            </a:endParaRPr>
          </a:p>
          <a:p>
            <a:pPr algn="l"/>
            <a:endParaRPr lang="fr-FR" sz="1800">
              <a:latin typeface="Tahoma" pitchFamily="34" charset="0"/>
            </a:endParaRPr>
          </a:p>
          <a:p>
            <a:pPr algn="l"/>
            <a:endParaRPr lang="fr-FR" sz="1800">
              <a:latin typeface="Tahoma" pitchFamily="34" charset="0"/>
            </a:endParaRPr>
          </a:p>
        </p:txBody>
      </p:sp>
      <p:sp>
        <p:nvSpPr>
          <p:cNvPr id="317449" name="Rectangle 9"/>
          <p:cNvSpPr>
            <a:spLocks noGrp="1" noChangeArrowheads="1"/>
          </p:cNvSpPr>
          <p:nvPr>
            <p:ph type="title"/>
          </p:nvPr>
        </p:nvSpPr>
        <p:spPr>
          <a:xfrm>
            <a:off x="0" y="476250"/>
            <a:ext cx="8229600" cy="504825"/>
          </a:xfrm>
        </p:spPr>
        <p:txBody>
          <a:bodyPr/>
          <a:lstStyle/>
          <a:p>
            <a:pPr algn="ctr" eaLnBrk="1" hangingPunct="1"/>
            <a:r>
              <a:rPr lang="fr-FR" sz="2000" b="1" smtClean="0">
                <a:solidFill>
                  <a:schemeClr val="tx1"/>
                </a:solidFill>
                <a:effectLst/>
              </a:rPr>
              <a:t>Autres nationalités…pensant trouver le paradis</a:t>
            </a:r>
          </a:p>
        </p:txBody>
      </p:sp>
      <p:sp>
        <p:nvSpPr>
          <p:cNvPr id="317450" name="Rectangle 10"/>
          <p:cNvSpPr>
            <a:spLocks noGrp="1" noChangeArrowheads="1"/>
          </p:cNvSpPr>
          <p:nvPr>
            <p:ph type="body" idx="1"/>
          </p:nvPr>
        </p:nvSpPr>
        <p:spPr>
          <a:xfrm>
            <a:off x="457200" y="981075"/>
            <a:ext cx="8229600" cy="5038725"/>
          </a:xfrm>
        </p:spPr>
        <p:txBody>
          <a:bodyPr/>
          <a:lstStyle/>
          <a:p>
            <a:pPr eaLnBrk="1" hangingPunct="1">
              <a:lnSpc>
                <a:spcPct val="80000"/>
              </a:lnSpc>
              <a:buNone/>
              <a:defRPr/>
            </a:pPr>
            <a:r>
              <a:rPr lang="fr-FR" sz="2000" b="1" dirty="0" smtClean="0">
                <a:effectLst/>
              </a:rPr>
              <a:t>Les </a:t>
            </a:r>
            <a:r>
              <a:rPr lang="fr-FR" sz="2000" b="1" dirty="0" smtClean="0">
                <a:solidFill>
                  <a:srgbClr val="FFFF00"/>
                </a:solidFill>
                <a:effectLst/>
              </a:rPr>
              <a:t>Maltais</a:t>
            </a:r>
            <a:r>
              <a:rPr lang="fr-FR" sz="2000" b="1" dirty="0" smtClean="0">
                <a:effectLst/>
              </a:rPr>
              <a:t> constituant le troisième groupe étranger en Algérie à Bône.</a:t>
            </a:r>
          </a:p>
          <a:p>
            <a:pPr eaLnBrk="1" hangingPunct="1">
              <a:lnSpc>
                <a:spcPct val="80000"/>
              </a:lnSpc>
              <a:buNone/>
              <a:defRPr/>
            </a:pPr>
            <a:r>
              <a:rPr lang="fr-FR" sz="2000" b="1" dirty="0" smtClean="0">
                <a:effectLst/>
              </a:rPr>
              <a:t>Les </a:t>
            </a:r>
            <a:r>
              <a:rPr lang="fr-FR" sz="2000" b="1" dirty="0" smtClean="0">
                <a:solidFill>
                  <a:srgbClr val="FFFF00"/>
                </a:solidFill>
                <a:effectLst/>
              </a:rPr>
              <a:t>Allemands </a:t>
            </a:r>
            <a:r>
              <a:rPr lang="fr-FR" sz="2000" b="1" dirty="0" smtClean="0">
                <a:effectLst/>
              </a:rPr>
              <a:t> arrivés en nombre : 827 débarquent en 1843  à </a:t>
            </a:r>
            <a:r>
              <a:rPr lang="fr-FR" sz="2000" b="1" dirty="0" err="1" smtClean="0">
                <a:effectLst/>
              </a:rPr>
              <a:t>Kouba</a:t>
            </a:r>
            <a:r>
              <a:rPr lang="fr-FR" sz="2000" b="1" dirty="0" smtClean="0">
                <a:effectLst/>
              </a:rPr>
              <a:t> et </a:t>
            </a:r>
            <a:r>
              <a:rPr lang="fr-FR" sz="2000" b="1" dirty="0" err="1" smtClean="0">
                <a:effectLst/>
              </a:rPr>
              <a:t>Dély</a:t>
            </a:r>
            <a:r>
              <a:rPr lang="fr-FR" sz="2000" b="1" dirty="0" smtClean="0">
                <a:effectLst/>
              </a:rPr>
              <a:t> Ibrahim (Alger), La </a:t>
            </a:r>
            <a:r>
              <a:rPr lang="fr-FR" sz="2000" b="1" dirty="0" err="1" smtClean="0">
                <a:effectLst/>
              </a:rPr>
              <a:t>Stidia</a:t>
            </a:r>
            <a:r>
              <a:rPr lang="fr-FR" sz="2000" b="1" dirty="0" smtClean="0">
                <a:effectLst/>
              </a:rPr>
              <a:t> et Sainte-Léonie (Oran), Guelma (Constantine). </a:t>
            </a:r>
            <a:r>
              <a:rPr lang="fr-FR" sz="2000" b="1" dirty="0" err="1" smtClean="0">
                <a:effectLst/>
              </a:rPr>
              <a:t>Lleur</a:t>
            </a:r>
            <a:r>
              <a:rPr lang="fr-FR" sz="2000" b="1" dirty="0" smtClean="0">
                <a:effectLst/>
              </a:rPr>
              <a:t> nombre maximum ait été de 5759 en 1857                                                               Les </a:t>
            </a:r>
            <a:r>
              <a:rPr lang="fr-FR" sz="2000" b="1" dirty="0" smtClean="0">
                <a:solidFill>
                  <a:srgbClr val="FFFF00"/>
                </a:solidFill>
                <a:effectLst/>
              </a:rPr>
              <a:t>Belges </a:t>
            </a:r>
            <a:r>
              <a:rPr lang="fr-FR" sz="2000" b="1" dirty="0" smtClean="0">
                <a:effectLst/>
              </a:rPr>
              <a:t>(1300 en 1896)                                                      Les </a:t>
            </a:r>
            <a:r>
              <a:rPr lang="fr-FR" sz="2000" b="1" dirty="0" smtClean="0">
                <a:solidFill>
                  <a:srgbClr val="FFFF00"/>
                </a:solidFill>
                <a:effectLst/>
              </a:rPr>
              <a:t>Suisses </a:t>
            </a:r>
            <a:r>
              <a:rPr lang="fr-FR" sz="2000" b="1" dirty="0" smtClean="0">
                <a:effectLst/>
              </a:rPr>
              <a:t> étaient 1942 en 1857, 3000 en 1896.                    Les </a:t>
            </a:r>
            <a:r>
              <a:rPr lang="fr-FR" sz="2000" b="1" dirty="0" smtClean="0">
                <a:solidFill>
                  <a:srgbClr val="FFFF00"/>
                </a:solidFill>
                <a:effectLst/>
              </a:rPr>
              <a:t>Polonais</a:t>
            </a:r>
            <a:r>
              <a:rPr lang="fr-FR" sz="2000" b="1" dirty="0" smtClean="0">
                <a:effectLst/>
              </a:rPr>
              <a:t>, on en compte 450 entre 1832                          Les </a:t>
            </a:r>
            <a:r>
              <a:rPr lang="fr-FR" sz="2000" b="1" dirty="0" smtClean="0">
                <a:solidFill>
                  <a:srgbClr val="FFFF00"/>
                </a:solidFill>
                <a:effectLst/>
              </a:rPr>
              <a:t>Autrichiens </a:t>
            </a:r>
            <a:r>
              <a:rPr lang="fr-FR" sz="2000" b="1" dirty="0" smtClean="0">
                <a:effectLst/>
              </a:rPr>
              <a:t>1836 - 1849 ,  plus que 225.                       Plusieurs nationalités : </a:t>
            </a:r>
            <a:r>
              <a:rPr lang="fr-FR" sz="2000" b="1" dirty="0" smtClean="0">
                <a:solidFill>
                  <a:srgbClr val="FFFF00"/>
                </a:solidFill>
                <a:effectLst/>
              </a:rPr>
              <a:t>Portugais, Grecs, Hollandais, Anglais,    Irlandais</a:t>
            </a:r>
            <a:r>
              <a:rPr lang="fr-FR" sz="2000" b="1" dirty="0" smtClean="0">
                <a:effectLst/>
              </a:rPr>
              <a:t>...,  ces groupes secondaires totalisent 7559 individus sur 214000 étrangers et 43000 </a:t>
            </a:r>
            <a:r>
              <a:rPr lang="fr-FR" sz="2000" b="1" dirty="0" smtClean="0">
                <a:solidFill>
                  <a:srgbClr val="FFFF00"/>
                </a:solidFill>
                <a:effectLst/>
              </a:rPr>
              <a:t>israélites </a:t>
            </a:r>
            <a:r>
              <a:rPr lang="fr-FR" sz="2000" b="1" dirty="0" smtClean="0">
                <a:effectLst/>
              </a:rPr>
              <a:t>.</a:t>
            </a:r>
          </a:p>
          <a:p>
            <a:pPr eaLnBrk="1" hangingPunct="1">
              <a:lnSpc>
                <a:spcPct val="80000"/>
              </a:lnSpc>
              <a:buNone/>
              <a:defRPr/>
            </a:pPr>
            <a:r>
              <a:rPr lang="fr-FR" sz="1400" b="1" dirty="0" smtClean="0">
                <a:effectLst/>
              </a:rPr>
              <a:t>………………………………………………………………………………………………………………………………………………………………………………</a:t>
            </a:r>
          </a:p>
          <a:p>
            <a:pPr eaLnBrk="1" hangingPunct="1">
              <a:lnSpc>
                <a:spcPct val="80000"/>
              </a:lnSpc>
              <a:defRPr/>
            </a:pPr>
            <a:endParaRPr lang="fr-FR" sz="1400" dirty="0" smtClean="0"/>
          </a:p>
        </p:txBody>
      </p:sp>
    </p:spTree>
  </p:cSld>
  <p:clrMapOvr>
    <a:masterClrMapping/>
  </p:clrMapOvr>
  <p:transition advClick="0" advTm="15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17449"/>
                                        </p:tgtEl>
                                        <p:attrNameLst>
                                          <p:attrName>style.visibility</p:attrName>
                                        </p:attrNameLst>
                                      </p:cBhvr>
                                      <p:to>
                                        <p:strVal val="visible"/>
                                      </p:to>
                                    </p:set>
                                    <p:animEffect transition="in" filter="fade">
                                      <p:cBhvr>
                                        <p:cTn id="7" dur="1000"/>
                                        <p:tgtEl>
                                          <p:spTgt spid="317449"/>
                                        </p:tgtEl>
                                      </p:cBhvr>
                                    </p:animEffect>
                                    <p:anim calcmode="lin" valueType="num">
                                      <p:cBhvr>
                                        <p:cTn id="8" dur="1000" fill="hold"/>
                                        <p:tgtEl>
                                          <p:spTgt spid="317449"/>
                                        </p:tgtEl>
                                        <p:attrNameLst>
                                          <p:attrName>ppt_x</p:attrName>
                                        </p:attrNameLst>
                                      </p:cBhvr>
                                      <p:tavLst>
                                        <p:tav tm="0">
                                          <p:val>
                                            <p:strVal val="#ppt_x"/>
                                          </p:val>
                                        </p:tav>
                                        <p:tav tm="100000">
                                          <p:val>
                                            <p:strVal val="#ppt_x"/>
                                          </p:val>
                                        </p:tav>
                                      </p:tavLst>
                                    </p:anim>
                                    <p:anim calcmode="lin" valueType="num">
                                      <p:cBhvr>
                                        <p:cTn id="9" dur="898" decel="100000" fill="hold"/>
                                        <p:tgtEl>
                                          <p:spTgt spid="317449"/>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31744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17450">
                                            <p:txEl>
                                              <p:pRg st="0" end="0"/>
                                            </p:txEl>
                                          </p:spTgt>
                                        </p:tgtEl>
                                        <p:attrNameLst>
                                          <p:attrName>style.visibility</p:attrName>
                                        </p:attrNameLst>
                                      </p:cBhvr>
                                      <p:to>
                                        <p:strVal val="visible"/>
                                      </p:to>
                                    </p:set>
                                    <p:animEffect transition="in" filter="fade">
                                      <p:cBhvr>
                                        <p:cTn id="15" dur="1000"/>
                                        <p:tgtEl>
                                          <p:spTgt spid="317450">
                                            <p:txEl>
                                              <p:pRg st="0" end="0"/>
                                            </p:txEl>
                                          </p:spTgt>
                                        </p:tgtEl>
                                      </p:cBhvr>
                                    </p:animEffect>
                                    <p:anim calcmode="lin" valueType="num">
                                      <p:cBhvr>
                                        <p:cTn id="16" dur="1000" fill="hold"/>
                                        <p:tgtEl>
                                          <p:spTgt spid="317450">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317450">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31745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17450">
                                            <p:txEl>
                                              <p:pRg st="1" end="1"/>
                                            </p:txEl>
                                          </p:spTgt>
                                        </p:tgtEl>
                                        <p:attrNameLst>
                                          <p:attrName>style.visibility</p:attrName>
                                        </p:attrNameLst>
                                      </p:cBhvr>
                                      <p:to>
                                        <p:strVal val="visible"/>
                                      </p:to>
                                    </p:set>
                                    <p:animEffect transition="in" filter="fade">
                                      <p:cBhvr>
                                        <p:cTn id="23" dur="1000"/>
                                        <p:tgtEl>
                                          <p:spTgt spid="317450">
                                            <p:txEl>
                                              <p:pRg st="1" end="1"/>
                                            </p:txEl>
                                          </p:spTgt>
                                        </p:tgtEl>
                                      </p:cBhvr>
                                    </p:animEffect>
                                    <p:anim calcmode="lin" valueType="num">
                                      <p:cBhvr>
                                        <p:cTn id="24" dur="1000" fill="hold"/>
                                        <p:tgtEl>
                                          <p:spTgt spid="317450">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317450">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317450">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17450">
                                            <p:txEl>
                                              <p:pRg st="2" end="2"/>
                                            </p:txEl>
                                          </p:spTgt>
                                        </p:tgtEl>
                                        <p:attrNameLst>
                                          <p:attrName>style.visibility</p:attrName>
                                        </p:attrNameLst>
                                      </p:cBhvr>
                                      <p:to>
                                        <p:strVal val="visible"/>
                                      </p:to>
                                    </p:set>
                                    <p:animEffect transition="in" filter="fade">
                                      <p:cBhvr>
                                        <p:cTn id="31" dur="1000"/>
                                        <p:tgtEl>
                                          <p:spTgt spid="317450">
                                            <p:txEl>
                                              <p:pRg st="2" end="2"/>
                                            </p:txEl>
                                          </p:spTgt>
                                        </p:tgtEl>
                                      </p:cBhvr>
                                    </p:animEffect>
                                    <p:anim calcmode="lin" valueType="num">
                                      <p:cBhvr>
                                        <p:cTn id="32" dur="1000" fill="hold"/>
                                        <p:tgtEl>
                                          <p:spTgt spid="317450">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317450">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317450">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9" grpId="0"/>
      <p:bldP spid="317450"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a:defRPr/>
            </a:pPr>
            <a:fld id="{85D6BC84-0A86-4533-A25B-32F0FB58B475}" type="slidenum">
              <a:rPr lang="ar-DZ"/>
              <a:pPr>
                <a:defRPr/>
              </a:pPr>
              <a:t>80</a:t>
            </a:fld>
            <a:endParaRPr lang="fr-FR"/>
          </a:p>
        </p:txBody>
      </p:sp>
      <p:sp>
        <p:nvSpPr>
          <p:cNvPr id="146434" name="Rectangle 2"/>
          <p:cNvSpPr>
            <a:spLocks noGrp="1" noChangeArrowheads="1"/>
          </p:cNvSpPr>
          <p:nvPr>
            <p:ph type="title"/>
          </p:nvPr>
        </p:nvSpPr>
        <p:spPr/>
        <p:txBody>
          <a:bodyPr/>
          <a:lstStyle/>
          <a:p>
            <a:pPr eaLnBrk="1" hangingPunct="1">
              <a:defRPr/>
            </a:pPr>
            <a:r>
              <a:rPr lang="fr-FR" sz="4000" b="1" i="1" smtClean="0">
                <a:latin typeface="Comic Sans MS" pitchFamily="66" charset="0"/>
              </a:rPr>
              <a:t>Le sourire ironique de BenM’hidi</a:t>
            </a:r>
          </a:p>
        </p:txBody>
      </p:sp>
      <p:sp>
        <p:nvSpPr>
          <p:cNvPr id="146437" name="Rectangle 5"/>
          <p:cNvSpPr>
            <a:spLocks noGrp="1" noChangeArrowheads="1"/>
          </p:cNvSpPr>
          <p:nvPr>
            <p:ph type="body" sz="half" idx="1"/>
          </p:nvPr>
        </p:nvSpPr>
        <p:spPr/>
        <p:txBody>
          <a:bodyPr/>
          <a:lstStyle/>
          <a:p>
            <a:pPr eaLnBrk="1" hangingPunct="1">
              <a:lnSpc>
                <a:spcPct val="90000"/>
              </a:lnSpc>
              <a:defRPr/>
            </a:pPr>
            <a:endParaRPr lang="en-US" smtClean="0"/>
          </a:p>
        </p:txBody>
      </p:sp>
      <p:sp>
        <p:nvSpPr>
          <p:cNvPr id="146438" name="Rectangle 6"/>
          <p:cNvSpPr>
            <a:spLocks noGrp="1" noChangeArrowheads="1"/>
          </p:cNvSpPr>
          <p:nvPr>
            <p:ph type="body" sz="half" idx="2"/>
          </p:nvPr>
        </p:nvSpPr>
        <p:spPr/>
        <p:txBody>
          <a:bodyPr/>
          <a:lstStyle/>
          <a:p>
            <a:pPr eaLnBrk="1" hangingPunct="1">
              <a:lnSpc>
                <a:spcPct val="90000"/>
              </a:lnSpc>
              <a:defRPr/>
            </a:pPr>
            <a:r>
              <a:rPr lang="fr-FR" sz="2400" b="1" i="1" smtClean="0">
                <a:solidFill>
                  <a:srgbClr val="D60093"/>
                </a:solidFill>
              </a:rPr>
              <a:t>&lt;&lt;Donnez nous vos chars et aviations, nous vous donnerons nos…couffins&gt;&gt;</a:t>
            </a:r>
          </a:p>
          <a:p>
            <a:pPr eaLnBrk="1" hangingPunct="1">
              <a:lnSpc>
                <a:spcPct val="90000"/>
              </a:lnSpc>
              <a:defRPr/>
            </a:pPr>
            <a:endParaRPr lang="fr-FR" sz="2400" b="1" i="1" smtClean="0">
              <a:solidFill>
                <a:srgbClr val="D60093"/>
              </a:solidFill>
            </a:endParaRPr>
          </a:p>
          <a:p>
            <a:pPr eaLnBrk="1" hangingPunct="1">
              <a:lnSpc>
                <a:spcPct val="90000"/>
              </a:lnSpc>
              <a:defRPr/>
            </a:pPr>
            <a:r>
              <a:rPr lang="fr-FR" sz="2000" smtClean="0">
                <a:solidFill>
                  <a:schemeClr val="hlink"/>
                </a:solidFill>
                <a:latin typeface="Comic Sans MS" pitchFamily="66" charset="0"/>
              </a:rPr>
              <a:t>Les couffins servaient à transporter bombes et armes de poing pour les attentats</a:t>
            </a:r>
          </a:p>
          <a:p>
            <a:pPr eaLnBrk="1" hangingPunct="1">
              <a:lnSpc>
                <a:spcPct val="90000"/>
              </a:lnSpc>
              <a:defRPr/>
            </a:pPr>
            <a:r>
              <a:rPr lang="fr-FR" sz="2000" smtClean="0"/>
              <a:t>********************…………………………………….</a:t>
            </a:r>
          </a:p>
        </p:txBody>
      </p:sp>
      <p:pic>
        <p:nvPicPr>
          <p:cNvPr id="83974" name="Picture 4" descr="ALGERIE_ARRESTATION_benmhidi2"/>
          <p:cNvPicPr>
            <a:picLocks noChangeAspect="1" noChangeArrowheads="1"/>
          </p:cNvPicPr>
          <p:nvPr/>
        </p:nvPicPr>
        <p:blipFill>
          <a:blip r:embed="rId2"/>
          <a:srcRect/>
          <a:stretch>
            <a:fillRect/>
          </a:stretch>
        </p:blipFill>
        <p:spPr bwMode="auto">
          <a:xfrm>
            <a:off x="0" y="2076450"/>
            <a:ext cx="4859338" cy="4781550"/>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a:defRPr/>
            </a:pPr>
            <a:fld id="{80C3F6F9-A835-4216-97BD-CBDEEF2B3019}" type="slidenum">
              <a:rPr lang="ar-DZ"/>
              <a:pPr>
                <a:defRPr/>
              </a:pPr>
              <a:t>81</a:t>
            </a:fld>
            <a:endParaRPr lang="fr-FR"/>
          </a:p>
        </p:txBody>
      </p:sp>
      <p:sp>
        <p:nvSpPr>
          <p:cNvPr id="148485" name="Rectangle 5"/>
          <p:cNvSpPr>
            <a:spLocks noGrp="1" noChangeArrowheads="1"/>
          </p:cNvSpPr>
          <p:nvPr>
            <p:ph type="title"/>
          </p:nvPr>
        </p:nvSpPr>
        <p:spPr/>
        <p:txBody>
          <a:bodyPr/>
          <a:lstStyle/>
          <a:p>
            <a:pPr eaLnBrk="1" hangingPunct="1">
              <a:defRPr/>
            </a:pPr>
            <a:r>
              <a:rPr lang="fr-FR" sz="4000" b="1" i="1" smtClean="0">
                <a:solidFill>
                  <a:schemeClr val="hlink"/>
                </a:solidFill>
                <a:latin typeface="Comic Sans MS" pitchFamily="66" charset="0"/>
              </a:rPr>
              <a:t>Du courage avec en prime :     « un sourire » LARBIBenM’hidi</a:t>
            </a:r>
          </a:p>
        </p:txBody>
      </p:sp>
      <p:sp>
        <p:nvSpPr>
          <p:cNvPr id="148486" name="Rectangle 6"/>
          <p:cNvSpPr>
            <a:spLocks noGrp="1" noChangeArrowheads="1"/>
          </p:cNvSpPr>
          <p:nvPr>
            <p:ph type="body" sz="half" idx="1"/>
          </p:nvPr>
        </p:nvSpPr>
        <p:spPr/>
        <p:txBody>
          <a:bodyPr/>
          <a:lstStyle/>
          <a:p>
            <a:pPr eaLnBrk="1" hangingPunct="1">
              <a:defRPr/>
            </a:pPr>
            <a:endParaRPr lang="en-US" sz="2400" smtClean="0"/>
          </a:p>
        </p:txBody>
      </p:sp>
      <p:sp>
        <p:nvSpPr>
          <p:cNvPr id="148487" name="Rectangle 7"/>
          <p:cNvSpPr>
            <a:spLocks noGrp="1" noChangeArrowheads="1"/>
          </p:cNvSpPr>
          <p:nvPr>
            <p:ph type="body" sz="half" idx="2"/>
          </p:nvPr>
        </p:nvSpPr>
        <p:spPr/>
        <p:txBody>
          <a:bodyPr/>
          <a:lstStyle/>
          <a:p>
            <a:pPr eaLnBrk="1" hangingPunct="1">
              <a:defRPr/>
            </a:pPr>
            <a:r>
              <a:rPr lang="fr-FR" sz="2400" b="1" i="1" smtClean="0">
                <a:solidFill>
                  <a:srgbClr val="BE0815"/>
                </a:solidFill>
                <a:latin typeface="Comic Sans MS" pitchFamily="66" charset="0"/>
              </a:rPr>
              <a:t>Fera l’objet d’admiration des hauts gradés adverses.</a:t>
            </a:r>
          </a:p>
          <a:p>
            <a:pPr eaLnBrk="1" hangingPunct="1">
              <a:defRPr/>
            </a:pPr>
            <a:r>
              <a:rPr lang="fr-FR" sz="2400" b="1" i="1" smtClean="0">
                <a:solidFill>
                  <a:srgbClr val="BE0815"/>
                </a:solidFill>
                <a:latin typeface="Comic Sans MS" pitchFamily="66" charset="0"/>
              </a:rPr>
              <a:t>courage et ténacité à toute épreuve</a:t>
            </a:r>
          </a:p>
          <a:p>
            <a:pPr eaLnBrk="1" hangingPunct="1">
              <a:defRPr/>
            </a:pPr>
            <a:endParaRPr lang="fr-FR" sz="2400" b="1" i="1" smtClean="0">
              <a:solidFill>
                <a:srgbClr val="BE0815"/>
              </a:solidFill>
              <a:latin typeface="Comic Sans MS" pitchFamily="66" charset="0"/>
            </a:endParaRPr>
          </a:p>
          <a:p>
            <a:pPr eaLnBrk="1" hangingPunct="1">
              <a:defRPr/>
            </a:pPr>
            <a:r>
              <a:rPr lang="fr-FR" sz="2400" b="1" i="1" smtClean="0">
                <a:solidFill>
                  <a:srgbClr val="BE0815"/>
                </a:solidFill>
                <a:latin typeface="Comic Sans MS" pitchFamily="66" charset="0"/>
              </a:rPr>
              <a:t>Les héros ne meurent JAMAIS…JAMAIS !!!</a:t>
            </a:r>
          </a:p>
          <a:p>
            <a:pPr eaLnBrk="1" hangingPunct="1">
              <a:defRPr/>
            </a:pPr>
            <a:r>
              <a:rPr lang="fr-FR" sz="2400" b="1" i="1" smtClean="0">
                <a:solidFill>
                  <a:srgbClr val="BE0815"/>
                </a:solidFill>
                <a:latin typeface="Comic Sans MS" pitchFamily="66" charset="0"/>
              </a:rPr>
              <a:t>*********************………………………………………..</a:t>
            </a:r>
          </a:p>
          <a:p>
            <a:pPr eaLnBrk="1" hangingPunct="1">
              <a:defRPr/>
            </a:pPr>
            <a:endParaRPr lang="fr-FR" sz="2400" b="1" i="1" smtClean="0">
              <a:solidFill>
                <a:srgbClr val="BE0815"/>
              </a:solidFill>
              <a:latin typeface="Comic Sans MS" pitchFamily="66" charset="0"/>
            </a:endParaRPr>
          </a:p>
        </p:txBody>
      </p:sp>
      <p:pic>
        <p:nvPicPr>
          <p:cNvPr id="84998" name="Picture 4" descr="algerie_benmhidi3_souriant entre_"/>
          <p:cNvPicPr>
            <a:picLocks noChangeAspect="1" noChangeArrowheads="1"/>
          </p:cNvPicPr>
          <p:nvPr/>
        </p:nvPicPr>
        <p:blipFill>
          <a:blip r:embed="rId2"/>
          <a:srcRect/>
          <a:stretch>
            <a:fillRect/>
          </a:stretch>
        </p:blipFill>
        <p:spPr bwMode="auto">
          <a:xfrm>
            <a:off x="0" y="1628775"/>
            <a:ext cx="4716463" cy="5229225"/>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6"/>
          <p:cNvSpPr>
            <a:spLocks noGrp="1"/>
          </p:cNvSpPr>
          <p:nvPr>
            <p:ph type="sldNum" sz="quarter" idx="12"/>
          </p:nvPr>
        </p:nvSpPr>
        <p:spPr/>
        <p:txBody>
          <a:bodyPr/>
          <a:lstStyle/>
          <a:p>
            <a:pPr>
              <a:defRPr/>
            </a:pPr>
            <a:fld id="{CCB02B5F-733F-45AB-AD83-774BB69C555B}" type="slidenum">
              <a:rPr lang="ar-DZ"/>
              <a:pPr>
                <a:defRPr/>
              </a:pPr>
              <a:t>82</a:t>
            </a:fld>
            <a:endParaRPr lang="fr-FR"/>
          </a:p>
        </p:txBody>
      </p:sp>
      <p:sp>
        <p:nvSpPr>
          <p:cNvPr id="281604" name="Rectangle 4"/>
          <p:cNvSpPr>
            <a:spLocks noGrp="1" noChangeArrowheads="1"/>
          </p:cNvSpPr>
          <p:nvPr>
            <p:ph type="title"/>
          </p:nvPr>
        </p:nvSpPr>
        <p:spPr/>
        <p:txBody>
          <a:bodyPr/>
          <a:lstStyle/>
          <a:p>
            <a:pPr algn="r" eaLnBrk="1" hangingPunct="1">
              <a:defRPr/>
            </a:pPr>
            <a:r>
              <a:rPr lang="fr-FR" sz="4000" b="1" i="1" smtClean="0">
                <a:solidFill>
                  <a:srgbClr val="D60093"/>
                </a:solidFill>
              </a:rPr>
              <a:t>ASSASSINE </a:t>
            </a:r>
            <a:br>
              <a:rPr lang="fr-FR" sz="4000" b="1" i="1" smtClean="0">
                <a:solidFill>
                  <a:srgbClr val="D60093"/>
                </a:solidFill>
              </a:rPr>
            </a:br>
            <a:r>
              <a:rPr lang="fr-FR" sz="4000" b="1" i="1" smtClean="0">
                <a:solidFill>
                  <a:srgbClr val="D60093"/>
                </a:solidFill>
              </a:rPr>
              <a:t>FROIDEMENT</a:t>
            </a:r>
          </a:p>
        </p:txBody>
      </p:sp>
      <p:sp>
        <p:nvSpPr>
          <p:cNvPr id="281606" name="Rectangle 6"/>
          <p:cNvSpPr>
            <a:spLocks noGrp="1" noChangeArrowheads="1"/>
          </p:cNvSpPr>
          <p:nvPr>
            <p:ph type="body" sz="half" idx="2"/>
          </p:nvPr>
        </p:nvSpPr>
        <p:spPr/>
        <p:txBody>
          <a:bodyPr/>
          <a:lstStyle/>
          <a:p>
            <a:pPr eaLnBrk="1" hangingPunct="1">
              <a:lnSpc>
                <a:spcPct val="80000"/>
              </a:lnSpc>
              <a:defRPr/>
            </a:pPr>
            <a:r>
              <a:rPr lang="fr-FR" sz="2000" b="1" smtClean="0"/>
              <a:t>=&gt; Ses geôliers feront croire à un suicide </a:t>
            </a:r>
          </a:p>
          <a:p>
            <a:pPr eaLnBrk="1" hangingPunct="1">
              <a:lnSpc>
                <a:spcPct val="80000"/>
              </a:lnSpc>
              <a:defRPr/>
            </a:pPr>
            <a:endParaRPr lang="fr-FR" sz="2000" b="1" smtClean="0"/>
          </a:p>
          <a:p>
            <a:pPr eaLnBrk="1" hangingPunct="1">
              <a:lnSpc>
                <a:spcPct val="80000"/>
              </a:lnSpc>
              <a:defRPr/>
            </a:pPr>
            <a:r>
              <a:rPr lang="fr-FR" sz="2000" b="1" smtClean="0"/>
              <a:t>Qui les croira ? </a:t>
            </a:r>
          </a:p>
          <a:p>
            <a:pPr eaLnBrk="1" hangingPunct="1">
              <a:lnSpc>
                <a:spcPct val="80000"/>
              </a:lnSpc>
              <a:defRPr/>
            </a:pPr>
            <a:r>
              <a:rPr lang="fr-FR" sz="2000" b="1" smtClean="0"/>
              <a:t>                                             L.BEN MHIDI TOUT SOURIRE MENOTTES EN MAINS           </a:t>
            </a:r>
          </a:p>
          <a:p>
            <a:pPr eaLnBrk="1" hangingPunct="1">
              <a:lnSpc>
                <a:spcPct val="80000"/>
              </a:lnSpc>
              <a:defRPr/>
            </a:pPr>
            <a:endParaRPr lang="fr-FR" sz="2000" b="1" smtClean="0"/>
          </a:p>
          <a:p>
            <a:pPr eaLnBrk="1" hangingPunct="1">
              <a:lnSpc>
                <a:spcPct val="80000"/>
              </a:lnSpc>
              <a:defRPr/>
            </a:pPr>
            <a:r>
              <a:rPr lang="fr-FR" sz="2000" smtClean="0"/>
              <a:t>****************************************************************************************************……………………………………………………………………………………</a:t>
            </a:r>
          </a:p>
        </p:txBody>
      </p:sp>
      <p:pic>
        <p:nvPicPr>
          <p:cNvPr id="86021" name="Picture 7" descr="algerie_benmhidi3_souriant entre_"/>
          <p:cNvPicPr>
            <a:picLocks noGrp="1" noChangeAspect="1" noChangeArrowheads="1"/>
          </p:cNvPicPr>
          <p:nvPr>
            <p:ph type="body" sz="half" idx="1"/>
          </p:nvPr>
        </p:nvPicPr>
        <p:blipFill>
          <a:blip r:embed="rId2"/>
          <a:srcRect/>
          <a:stretch>
            <a:fillRect/>
          </a:stretch>
        </p:blipFill>
        <p:spPr>
          <a:xfrm>
            <a:off x="0" y="0"/>
            <a:ext cx="5003800" cy="6858000"/>
          </a:xfrm>
          <a:noFill/>
        </p:spPr>
      </p:pic>
    </p:spTree>
  </p:cSld>
  <p:clrMapOvr>
    <a:masterClrMapping/>
  </p:clrMapOvr>
  <p:transition advClick="0" advTm="15000">
    <p:push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a:defRPr/>
            </a:pPr>
            <a:fld id="{159B804B-AF57-47BC-8C0C-39CD4C970FED}" type="slidenum">
              <a:rPr lang="ar-DZ"/>
              <a:pPr>
                <a:defRPr/>
              </a:pPr>
              <a:t>83</a:t>
            </a:fld>
            <a:endParaRPr lang="fr-FR"/>
          </a:p>
        </p:txBody>
      </p:sp>
      <p:sp>
        <p:nvSpPr>
          <p:cNvPr id="279556" name="Rectangle 4"/>
          <p:cNvSpPr>
            <a:spLocks noGrp="1" noChangeArrowheads="1"/>
          </p:cNvSpPr>
          <p:nvPr>
            <p:ph type="title"/>
          </p:nvPr>
        </p:nvSpPr>
        <p:spPr/>
        <p:txBody>
          <a:bodyPr/>
          <a:lstStyle/>
          <a:p>
            <a:pPr algn="ctr" eaLnBrk="1" hangingPunct="1">
              <a:defRPr/>
            </a:pPr>
            <a:r>
              <a:rPr lang="fr-FR" smtClean="0"/>
              <a:t> Torture la gégène</a:t>
            </a:r>
          </a:p>
        </p:txBody>
      </p:sp>
      <p:sp>
        <p:nvSpPr>
          <p:cNvPr id="279557" name="Rectangle 5"/>
          <p:cNvSpPr>
            <a:spLocks noGrp="1" noChangeArrowheads="1"/>
          </p:cNvSpPr>
          <p:nvPr>
            <p:ph type="body" sz="half" idx="1"/>
          </p:nvPr>
        </p:nvSpPr>
        <p:spPr/>
        <p:txBody>
          <a:bodyPr/>
          <a:lstStyle/>
          <a:p>
            <a:pPr eaLnBrk="1" hangingPunct="1">
              <a:defRPr/>
            </a:pPr>
            <a:r>
              <a:rPr lang="fr-FR" altLang="zh-CN" sz="2400" b="1" i="1" smtClean="0">
                <a:ea typeface="宋体" charset="-122"/>
              </a:rPr>
              <a:t>Séance de tortures au :</a:t>
            </a:r>
          </a:p>
          <a:p>
            <a:pPr eaLnBrk="1" hangingPunct="1">
              <a:defRPr/>
            </a:pPr>
            <a:r>
              <a:rPr lang="fr-FR" altLang="zh-CN" sz="2400" b="1" i="1" smtClean="0">
                <a:solidFill>
                  <a:srgbClr val="D60093"/>
                </a:solidFill>
                <a:ea typeface="宋体" charset="-122"/>
              </a:rPr>
              <a:t>chalumeau</a:t>
            </a:r>
            <a:r>
              <a:rPr lang="fr-FR" altLang="zh-CN" sz="2400" b="1" i="1" smtClean="0">
                <a:ea typeface="宋体" charset="-122"/>
              </a:rPr>
              <a:t>, </a:t>
            </a:r>
            <a:r>
              <a:rPr lang="fr-FR" altLang="zh-CN" sz="2400" b="1" i="1" smtClean="0">
                <a:solidFill>
                  <a:srgbClr val="FFFF00"/>
                </a:solidFill>
                <a:ea typeface="宋体" charset="-122"/>
              </a:rPr>
              <a:t>gégène</a:t>
            </a:r>
            <a:r>
              <a:rPr lang="fr-FR" altLang="zh-CN" sz="2400" b="1" i="1" smtClean="0">
                <a:ea typeface="宋体" charset="-122"/>
              </a:rPr>
              <a:t>, </a:t>
            </a:r>
            <a:r>
              <a:rPr lang="fr-FR" altLang="zh-CN" sz="2400" b="1" i="1" smtClean="0">
                <a:solidFill>
                  <a:srgbClr val="A50021"/>
                </a:solidFill>
                <a:ea typeface="宋体" charset="-122"/>
              </a:rPr>
              <a:t>baignoire</a:t>
            </a:r>
            <a:r>
              <a:rPr lang="fr-FR" altLang="zh-CN" sz="2400" b="1" i="1" smtClean="0">
                <a:ea typeface="宋体" charset="-122"/>
              </a:rPr>
              <a:t>, </a:t>
            </a:r>
            <a:r>
              <a:rPr lang="fr-FR" altLang="zh-CN" sz="2400" b="1" i="1" smtClean="0">
                <a:solidFill>
                  <a:srgbClr val="00CC00"/>
                </a:solidFill>
                <a:ea typeface="宋体" charset="-122"/>
              </a:rPr>
              <a:t>escabeau</a:t>
            </a:r>
            <a:r>
              <a:rPr lang="fr-FR" altLang="zh-CN" sz="2400" b="1" i="1" smtClean="0">
                <a:ea typeface="宋体" charset="-122"/>
              </a:rPr>
              <a:t>, </a:t>
            </a:r>
            <a:r>
              <a:rPr lang="fr-FR" altLang="zh-CN" sz="2400" b="1" i="1" smtClean="0">
                <a:solidFill>
                  <a:schemeClr val="folHlink"/>
                </a:solidFill>
                <a:ea typeface="宋体" charset="-122"/>
              </a:rPr>
              <a:t>tenailles,</a:t>
            </a:r>
            <a:r>
              <a:rPr lang="fr-FR" altLang="zh-CN" sz="2400" b="1" i="1" smtClean="0">
                <a:solidFill>
                  <a:srgbClr val="FFFF00"/>
                </a:solidFill>
                <a:ea typeface="宋体" charset="-122"/>
              </a:rPr>
              <a:t>viol…</a:t>
            </a:r>
          </a:p>
          <a:p>
            <a:pPr eaLnBrk="1" hangingPunct="1">
              <a:buFontTx/>
              <a:buNone/>
              <a:defRPr/>
            </a:pPr>
            <a:r>
              <a:rPr lang="fr-FR" altLang="zh-CN" sz="2400" b="1" i="1" smtClean="0">
                <a:latin typeface="Comic Sans MS" pitchFamily="66" charset="0"/>
                <a:ea typeface="宋体" charset="-122"/>
              </a:rPr>
              <a:t>La consigne : </a:t>
            </a:r>
            <a:r>
              <a:rPr lang="fr-FR" altLang="zh-CN" b="1" i="1" smtClean="0">
                <a:solidFill>
                  <a:srgbClr val="D60093"/>
                </a:solidFill>
                <a:latin typeface="Constantia" pitchFamily="18" charset="0"/>
                <a:ea typeface="宋体" charset="-122"/>
                <a:cs typeface="David Transparent" pitchFamily="2" charset="-79"/>
              </a:rPr>
              <a:t>RESISTER AUX TORTURES</a:t>
            </a:r>
            <a:r>
              <a:rPr lang="fr-FR" altLang="zh-CN" sz="2400" b="1" i="1" smtClean="0">
                <a:latin typeface="Constantia" pitchFamily="18" charset="0"/>
                <a:ea typeface="宋体" charset="-122"/>
                <a:cs typeface="David Transparent" pitchFamily="2" charset="-79"/>
              </a:rPr>
              <a:t> </a:t>
            </a:r>
            <a:r>
              <a:rPr lang="fr-FR" altLang="zh-CN" sz="2400" b="1" i="1" smtClean="0">
                <a:latin typeface="Comic Sans MS" pitchFamily="66" charset="0"/>
                <a:ea typeface="宋体" charset="-122"/>
                <a:cs typeface="David Transparent" pitchFamily="2" charset="-79"/>
              </a:rPr>
              <a:t>                                                                  </a:t>
            </a:r>
          </a:p>
          <a:p>
            <a:pPr eaLnBrk="1" hangingPunct="1">
              <a:buFontTx/>
              <a:buNone/>
              <a:defRPr/>
            </a:pPr>
            <a:r>
              <a:rPr lang="fr-FR" altLang="zh-CN" sz="2400" b="1" i="1" smtClean="0">
                <a:latin typeface="Comic Sans MS" pitchFamily="66" charset="0"/>
                <a:ea typeface="宋体" charset="-122"/>
              </a:rPr>
              <a:t> pendant 48 heures pour permettre aux frères de se repositionner</a:t>
            </a:r>
            <a:endParaRPr lang="fr-FR" sz="2400" b="1" i="1" smtClean="0">
              <a:latin typeface="Comic Sans MS" pitchFamily="66" charset="0"/>
            </a:endParaRPr>
          </a:p>
          <a:p>
            <a:pPr eaLnBrk="1" hangingPunct="1">
              <a:defRPr/>
            </a:pPr>
            <a:endParaRPr lang="fr-FR" sz="2400" smtClean="0"/>
          </a:p>
        </p:txBody>
      </p:sp>
      <p:sp>
        <p:nvSpPr>
          <p:cNvPr id="279558" name="Rectangle 6"/>
          <p:cNvSpPr>
            <a:spLocks noGrp="1" noChangeArrowheads="1"/>
          </p:cNvSpPr>
          <p:nvPr>
            <p:ph type="body" sz="half" idx="2"/>
          </p:nvPr>
        </p:nvSpPr>
        <p:spPr/>
        <p:txBody>
          <a:bodyPr/>
          <a:lstStyle/>
          <a:p>
            <a:pPr eaLnBrk="1" hangingPunct="1">
              <a:defRPr/>
            </a:pPr>
            <a:r>
              <a:rPr lang="fr-FR" sz="2400" smtClean="0"/>
              <a:t>………………………………………………………………………………………………………………………………………………………………………………………………………………………………………………………………</a:t>
            </a:r>
          </a:p>
        </p:txBody>
      </p:sp>
      <p:pic>
        <p:nvPicPr>
          <p:cNvPr id="87046" name="Picture 7" descr="torturescolonialessurunprisonnier.jpg"/>
          <p:cNvPicPr>
            <a:picLocks noChangeAspect="1" noChangeArrowheads="1"/>
          </p:cNvPicPr>
          <p:nvPr/>
        </p:nvPicPr>
        <p:blipFill>
          <a:blip r:embed="rId2"/>
          <a:srcRect/>
          <a:stretch>
            <a:fillRect/>
          </a:stretch>
        </p:blipFill>
        <p:spPr bwMode="auto">
          <a:xfrm>
            <a:off x="4572000" y="1773238"/>
            <a:ext cx="4572000" cy="5084762"/>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a:defRPr/>
            </a:pPr>
            <a:fld id="{4B6589E0-135C-433D-824F-ECF17518B137}" type="slidenum">
              <a:rPr lang="ar-DZ"/>
              <a:pPr>
                <a:defRPr/>
              </a:pPr>
              <a:t>84</a:t>
            </a:fld>
            <a:endParaRPr lang="fr-FR"/>
          </a:p>
        </p:txBody>
      </p:sp>
      <p:sp>
        <p:nvSpPr>
          <p:cNvPr id="387076" name="Rectangle 4"/>
          <p:cNvSpPr>
            <a:spLocks noGrp="1" noChangeArrowheads="1"/>
          </p:cNvSpPr>
          <p:nvPr>
            <p:ph type="title"/>
          </p:nvPr>
        </p:nvSpPr>
        <p:spPr>
          <a:xfrm>
            <a:off x="0" y="0"/>
            <a:ext cx="9144000" cy="1844675"/>
          </a:xfrm>
        </p:spPr>
        <p:txBody>
          <a:bodyPr/>
          <a:lstStyle/>
          <a:p>
            <a:pPr eaLnBrk="1" hangingPunct="1">
              <a:defRPr/>
            </a:pPr>
            <a:r>
              <a:rPr lang="fr-FR" sz="2800" b="1" i="1" smtClean="0">
                <a:solidFill>
                  <a:schemeClr val="accent2"/>
                </a:solidFill>
                <a:latin typeface="Comic Sans MS" pitchFamily="66" charset="0"/>
              </a:rPr>
              <a:t>&lt;&lt; Ici… la voix de l’Algérie libre et combattante,</a:t>
            </a:r>
            <a:br>
              <a:rPr lang="fr-FR" sz="2800" b="1" i="1" smtClean="0">
                <a:solidFill>
                  <a:schemeClr val="accent2"/>
                </a:solidFill>
                <a:latin typeface="Comic Sans MS" pitchFamily="66" charset="0"/>
              </a:rPr>
            </a:br>
            <a:r>
              <a:rPr lang="fr-FR" sz="2800" b="1" i="1" smtClean="0">
                <a:solidFill>
                  <a:schemeClr val="accent2"/>
                </a:solidFill>
                <a:latin typeface="Comic Sans MS" pitchFamily="66" charset="0"/>
              </a:rPr>
              <a:t>la voix du </a:t>
            </a:r>
            <a:r>
              <a:rPr lang="fr-FR" sz="2800" b="1" i="1" u="sng" smtClean="0">
                <a:solidFill>
                  <a:srgbClr val="AB1B30"/>
                </a:solidFill>
                <a:latin typeface="Comic Sans MS" pitchFamily="66" charset="0"/>
              </a:rPr>
              <a:t>F</a:t>
            </a:r>
            <a:r>
              <a:rPr lang="fr-FR" sz="2800" b="1" i="1" smtClean="0">
                <a:solidFill>
                  <a:schemeClr val="accent2"/>
                </a:solidFill>
                <a:latin typeface="Comic Sans MS" pitchFamily="66" charset="0"/>
              </a:rPr>
              <a:t>ront de </a:t>
            </a:r>
            <a:r>
              <a:rPr lang="fr-FR" sz="2800" b="1" i="1" u="sng" smtClean="0">
                <a:solidFill>
                  <a:srgbClr val="BE0815"/>
                </a:solidFill>
                <a:latin typeface="Comic Sans MS" pitchFamily="66" charset="0"/>
              </a:rPr>
              <a:t>L</a:t>
            </a:r>
            <a:r>
              <a:rPr lang="fr-FR" sz="2800" b="1" i="1" u="sng" smtClean="0">
                <a:solidFill>
                  <a:schemeClr val="accent2"/>
                </a:solidFill>
                <a:latin typeface="Comic Sans MS" pitchFamily="66" charset="0"/>
              </a:rPr>
              <a:t>i</a:t>
            </a:r>
            <a:r>
              <a:rPr lang="fr-FR" sz="2800" b="1" i="1" smtClean="0">
                <a:solidFill>
                  <a:schemeClr val="accent2"/>
                </a:solidFill>
                <a:latin typeface="Comic Sans MS" pitchFamily="66" charset="0"/>
              </a:rPr>
              <a:t>bération </a:t>
            </a:r>
            <a:r>
              <a:rPr lang="fr-FR" sz="2800" b="1" i="1" u="sng" smtClean="0">
                <a:solidFill>
                  <a:srgbClr val="C10509"/>
                </a:solidFill>
                <a:latin typeface="Comic Sans MS" pitchFamily="66" charset="0"/>
              </a:rPr>
              <a:t>N</a:t>
            </a:r>
            <a:r>
              <a:rPr lang="fr-FR" sz="2800" b="1" i="1" smtClean="0">
                <a:solidFill>
                  <a:schemeClr val="accent2"/>
                </a:solidFill>
                <a:latin typeface="Comic Sans MS" pitchFamily="66" charset="0"/>
              </a:rPr>
              <a:t>ationale et</a:t>
            </a:r>
            <a:br>
              <a:rPr lang="fr-FR" sz="2800" b="1" i="1" smtClean="0">
                <a:solidFill>
                  <a:schemeClr val="accent2"/>
                </a:solidFill>
                <a:latin typeface="Comic Sans MS" pitchFamily="66" charset="0"/>
              </a:rPr>
            </a:br>
            <a:r>
              <a:rPr lang="fr-FR" sz="2800" b="1" i="1" smtClean="0">
                <a:solidFill>
                  <a:schemeClr val="accent2"/>
                </a:solidFill>
                <a:latin typeface="Comic Sans MS" pitchFamily="66" charset="0"/>
              </a:rPr>
              <a:t>      de l’</a:t>
            </a:r>
            <a:r>
              <a:rPr lang="fr-FR" sz="2800" b="1" i="1" u="sng" smtClean="0">
                <a:solidFill>
                  <a:schemeClr val="hlink"/>
                </a:solidFill>
                <a:latin typeface="Comic Sans MS" pitchFamily="66" charset="0"/>
              </a:rPr>
              <a:t>A</a:t>
            </a:r>
            <a:r>
              <a:rPr lang="fr-FR" sz="2800" b="1" i="1" smtClean="0">
                <a:solidFill>
                  <a:schemeClr val="accent2"/>
                </a:solidFill>
                <a:latin typeface="Comic Sans MS" pitchFamily="66" charset="0"/>
              </a:rPr>
              <a:t>rmée de </a:t>
            </a:r>
            <a:r>
              <a:rPr lang="fr-FR" sz="2800" b="1" i="1" u="sng" smtClean="0">
                <a:solidFill>
                  <a:schemeClr val="hlink"/>
                </a:solidFill>
                <a:latin typeface="Comic Sans MS" pitchFamily="66" charset="0"/>
              </a:rPr>
              <a:t>L</a:t>
            </a:r>
            <a:r>
              <a:rPr lang="fr-FR" sz="2800" b="1" i="1" smtClean="0">
                <a:solidFill>
                  <a:schemeClr val="accent2"/>
                </a:solidFill>
                <a:latin typeface="Comic Sans MS" pitchFamily="66" charset="0"/>
              </a:rPr>
              <a:t>ibération </a:t>
            </a:r>
            <a:r>
              <a:rPr lang="fr-FR" sz="2800" b="1" i="1" u="sng" smtClean="0">
                <a:solidFill>
                  <a:schemeClr val="hlink"/>
                </a:solidFill>
                <a:latin typeface="Comic Sans MS" pitchFamily="66" charset="0"/>
              </a:rPr>
              <a:t>N</a:t>
            </a:r>
            <a:r>
              <a:rPr lang="fr-FR" sz="2800" b="1" i="1" smtClean="0">
                <a:solidFill>
                  <a:schemeClr val="accent2"/>
                </a:solidFill>
                <a:latin typeface="Comic Sans MS" pitchFamily="66" charset="0"/>
              </a:rPr>
              <a:t>ationale</a:t>
            </a:r>
            <a:br>
              <a:rPr lang="fr-FR" sz="2800" b="1" i="1" smtClean="0">
                <a:solidFill>
                  <a:schemeClr val="accent2"/>
                </a:solidFill>
                <a:latin typeface="Comic Sans MS" pitchFamily="66" charset="0"/>
              </a:rPr>
            </a:br>
            <a:r>
              <a:rPr lang="fr-FR" sz="2800" b="1" i="1" smtClean="0">
                <a:solidFill>
                  <a:schemeClr val="accent2"/>
                </a:solidFill>
                <a:latin typeface="Comic Sans MS" pitchFamily="66" charset="0"/>
              </a:rPr>
              <a:t> qui s’adresse à vous de l’intérieur  de l’Algérie &gt;&gt;</a:t>
            </a:r>
          </a:p>
        </p:txBody>
      </p:sp>
      <p:sp>
        <p:nvSpPr>
          <p:cNvPr id="387077" name="Rectangle 5"/>
          <p:cNvSpPr>
            <a:spLocks noGrp="1" noChangeArrowheads="1"/>
          </p:cNvSpPr>
          <p:nvPr>
            <p:ph type="body" sz="half" idx="1"/>
          </p:nvPr>
        </p:nvSpPr>
        <p:spPr/>
        <p:txBody>
          <a:bodyPr/>
          <a:lstStyle/>
          <a:p>
            <a:pPr eaLnBrk="1" hangingPunct="1">
              <a:defRPr/>
            </a:pPr>
            <a:r>
              <a:rPr lang="fr-FR" smtClean="0"/>
              <a:t>2222</a:t>
            </a:r>
          </a:p>
          <a:p>
            <a:pPr eaLnBrk="1" hangingPunct="1">
              <a:defRPr/>
            </a:pPr>
            <a:r>
              <a:rPr lang="fr-FR" smtClean="0"/>
              <a:t>22222</a:t>
            </a:r>
          </a:p>
          <a:p>
            <a:pPr eaLnBrk="1" hangingPunct="1">
              <a:defRPr/>
            </a:pPr>
            <a:endParaRPr lang="fr-FR" smtClean="0"/>
          </a:p>
          <a:p>
            <a:pPr eaLnBrk="1" hangingPunct="1">
              <a:defRPr/>
            </a:pPr>
            <a:endParaRPr lang="fr-FR" smtClean="0"/>
          </a:p>
          <a:p>
            <a:pPr eaLnBrk="1" hangingPunct="1">
              <a:defRPr/>
            </a:pPr>
            <a:endParaRPr lang="fr-FR" smtClean="0"/>
          </a:p>
          <a:p>
            <a:pPr eaLnBrk="1" hangingPunct="1">
              <a:defRPr/>
            </a:pPr>
            <a:endParaRPr lang="fr-FR" smtClean="0"/>
          </a:p>
          <a:p>
            <a:pPr eaLnBrk="1" hangingPunct="1">
              <a:defRPr/>
            </a:pPr>
            <a:endParaRPr lang="fr-FR" smtClean="0"/>
          </a:p>
          <a:p>
            <a:pPr eaLnBrk="1" hangingPunct="1">
              <a:defRPr/>
            </a:pPr>
            <a:r>
              <a:rPr lang="fr-FR" smtClean="0"/>
              <a:t>……………………</a:t>
            </a:r>
          </a:p>
        </p:txBody>
      </p:sp>
      <p:sp>
        <p:nvSpPr>
          <p:cNvPr id="387078" name="Rectangle 6"/>
          <p:cNvSpPr>
            <a:spLocks noGrp="1" noChangeArrowheads="1"/>
          </p:cNvSpPr>
          <p:nvPr>
            <p:ph type="body" sz="half" idx="2"/>
          </p:nvPr>
        </p:nvSpPr>
        <p:spPr>
          <a:xfrm>
            <a:off x="4648200" y="1905000"/>
            <a:ext cx="4495800" cy="4953000"/>
          </a:xfrm>
        </p:spPr>
        <p:txBody>
          <a:bodyPr/>
          <a:lstStyle/>
          <a:p>
            <a:pPr eaLnBrk="1" hangingPunct="1">
              <a:defRPr/>
            </a:pPr>
            <a:r>
              <a:rPr lang="fr-FR" sz="3200" b="1" i="1" smtClean="0">
                <a:latin typeface="Calisto MT" pitchFamily="18" charset="0"/>
              </a:rPr>
              <a:t>Et le comble, sous le nez et la barbe des légionnaires et des paras de Massu et Bigeard….</a:t>
            </a:r>
          </a:p>
          <a:p>
            <a:pPr eaLnBrk="1" hangingPunct="1">
              <a:defRPr/>
            </a:pPr>
            <a:r>
              <a:rPr lang="fr-FR" sz="3200" b="1" i="1" smtClean="0">
                <a:latin typeface="Calisto MT" pitchFamily="18" charset="0"/>
              </a:rPr>
              <a:t>Depuis les grottes dans les reliefs escarpés , ils émettaient régulière---ment depuis 20h.</a:t>
            </a:r>
          </a:p>
          <a:p>
            <a:pPr eaLnBrk="1" hangingPunct="1">
              <a:defRPr/>
            </a:pPr>
            <a:r>
              <a:rPr lang="fr-FR" sz="800" b="1" i="1" smtClean="0">
                <a:latin typeface="Comic Sans MS" pitchFamily="66" charset="0"/>
              </a:rPr>
              <a:t>*************************************************************************</a:t>
            </a:r>
          </a:p>
          <a:p>
            <a:pPr eaLnBrk="1" hangingPunct="1">
              <a:defRPr/>
            </a:pPr>
            <a:r>
              <a:rPr lang="fr-FR" sz="800" b="1" i="1" smtClean="0">
                <a:latin typeface="Comic Sans MS" pitchFamily="66" charset="0"/>
              </a:rPr>
              <a:t>*******************************************</a:t>
            </a:r>
          </a:p>
          <a:p>
            <a:pPr eaLnBrk="1" hangingPunct="1">
              <a:defRPr/>
            </a:pPr>
            <a:r>
              <a:rPr lang="fr-FR" sz="800" b="1" i="1" smtClean="0">
                <a:latin typeface="Comic Sans MS" pitchFamily="66" charset="0"/>
              </a:rPr>
              <a:t>********************************************************************************************************************************</a:t>
            </a:r>
          </a:p>
        </p:txBody>
      </p:sp>
      <p:pic>
        <p:nvPicPr>
          <p:cNvPr id="88070" name="Picture 7" descr="algerie_TSF"/>
          <p:cNvPicPr>
            <a:picLocks noChangeAspect="1" noChangeArrowheads="1"/>
          </p:cNvPicPr>
          <p:nvPr/>
        </p:nvPicPr>
        <p:blipFill>
          <a:blip r:embed="rId2"/>
          <a:srcRect/>
          <a:stretch>
            <a:fillRect/>
          </a:stretch>
        </p:blipFill>
        <p:spPr bwMode="auto">
          <a:xfrm>
            <a:off x="0" y="1916113"/>
            <a:ext cx="4932363" cy="4941887"/>
          </a:xfrm>
          <a:prstGeom prst="rect">
            <a:avLst/>
          </a:prstGeom>
          <a:noFill/>
          <a:ln w="9525">
            <a:noFill/>
            <a:miter lim="800000"/>
            <a:headEnd/>
            <a:tailEnd/>
          </a:ln>
        </p:spPr>
      </p:pic>
    </p:spTree>
  </p:cSld>
  <p:clrMapOvr>
    <a:masterClrMapping/>
  </p:clrMapOvr>
  <p:transition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38707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387077">
                                            <p:txEl>
                                              <p:pRg st="0" end="0"/>
                                            </p:txEl>
                                          </p:spTgt>
                                        </p:tgtEl>
                                        <p:attrNameLst>
                                          <p:attrName>style.visibility</p:attrName>
                                        </p:attrNameLst>
                                      </p:cBhvr>
                                      <p:to>
                                        <p:strVal val="visible"/>
                                      </p:to>
                                    </p:set>
                                    <p:animEffect transition="in" filter="fade">
                                      <p:cBhvr>
                                        <p:cTn id="11" dur="1000"/>
                                        <p:tgtEl>
                                          <p:spTgt spid="387077">
                                            <p:txEl>
                                              <p:pRg st="0" end="0"/>
                                            </p:txEl>
                                          </p:spTgt>
                                        </p:tgtEl>
                                      </p:cBhvr>
                                    </p:animEffect>
                                    <p:anim calcmode="lin" valueType="num">
                                      <p:cBhvr>
                                        <p:cTn id="12" dur="1000" fill="hold"/>
                                        <p:tgtEl>
                                          <p:spTgt spid="387077">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387077">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38707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387077">
                                            <p:txEl>
                                              <p:pRg st="1" end="1"/>
                                            </p:txEl>
                                          </p:spTgt>
                                        </p:tgtEl>
                                        <p:attrNameLst>
                                          <p:attrName>style.visibility</p:attrName>
                                        </p:attrNameLst>
                                      </p:cBhvr>
                                      <p:to>
                                        <p:strVal val="visible"/>
                                      </p:to>
                                    </p:set>
                                    <p:animEffect transition="in" filter="fade">
                                      <p:cBhvr>
                                        <p:cTn id="19" dur="1000"/>
                                        <p:tgtEl>
                                          <p:spTgt spid="387077">
                                            <p:txEl>
                                              <p:pRg st="1" end="1"/>
                                            </p:txEl>
                                          </p:spTgt>
                                        </p:tgtEl>
                                      </p:cBhvr>
                                    </p:animEffect>
                                    <p:anim calcmode="lin" valueType="num">
                                      <p:cBhvr>
                                        <p:cTn id="20" dur="1000" fill="hold"/>
                                        <p:tgtEl>
                                          <p:spTgt spid="387077">
                                            <p:txEl>
                                              <p:pRg st="1" end="1"/>
                                            </p:txEl>
                                          </p:spTgt>
                                        </p:tgtEl>
                                        <p:attrNameLst>
                                          <p:attrName>ppt_x</p:attrName>
                                        </p:attrNameLst>
                                      </p:cBhvr>
                                      <p:tavLst>
                                        <p:tav tm="0">
                                          <p:val>
                                            <p:strVal val="#ppt_x"/>
                                          </p:val>
                                        </p:tav>
                                        <p:tav tm="100000">
                                          <p:val>
                                            <p:strVal val="#ppt_x"/>
                                          </p:val>
                                        </p:tav>
                                      </p:tavLst>
                                    </p:anim>
                                    <p:anim calcmode="lin" valueType="num">
                                      <p:cBhvr>
                                        <p:cTn id="21" dur="898" decel="100000" fill="hold"/>
                                        <p:tgtEl>
                                          <p:spTgt spid="387077">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898"/>
                                          </p:stCondLst>
                                        </p:cTn>
                                        <p:tgtEl>
                                          <p:spTgt spid="38707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387077">
                                            <p:txEl>
                                              <p:pRg st="7" end="7"/>
                                            </p:txEl>
                                          </p:spTgt>
                                        </p:tgtEl>
                                        <p:attrNameLst>
                                          <p:attrName>style.visibility</p:attrName>
                                        </p:attrNameLst>
                                      </p:cBhvr>
                                      <p:to>
                                        <p:strVal val="visible"/>
                                      </p:to>
                                    </p:set>
                                    <p:animEffect transition="in" filter="fade">
                                      <p:cBhvr>
                                        <p:cTn id="27" dur="1000"/>
                                        <p:tgtEl>
                                          <p:spTgt spid="387077">
                                            <p:txEl>
                                              <p:pRg st="7" end="7"/>
                                            </p:txEl>
                                          </p:spTgt>
                                        </p:tgtEl>
                                      </p:cBhvr>
                                    </p:animEffect>
                                    <p:anim calcmode="lin" valueType="num">
                                      <p:cBhvr>
                                        <p:cTn id="28" dur="1000" fill="hold"/>
                                        <p:tgtEl>
                                          <p:spTgt spid="387077">
                                            <p:txEl>
                                              <p:pRg st="7" end="7"/>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387077">
                                            <p:txEl>
                                              <p:pRg st="7" end="7"/>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387077">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387078">
                                            <p:txEl>
                                              <p:pRg st="0" end="0"/>
                                            </p:txEl>
                                          </p:spTgt>
                                        </p:tgtEl>
                                        <p:attrNameLst>
                                          <p:attrName>style.visibility</p:attrName>
                                        </p:attrNameLst>
                                      </p:cBhvr>
                                      <p:to>
                                        <p:strVal val="visible"/>
                                      </p:to>
                                    </p:set>
                                    <p:animEffect transition="in" filter="fade">
                                      <p:cBhvr>
                                        <p:cTn id="35" dur="1000"/>
                                        <p:tgtEl>
                                          <p:spTgt spid="387078">
                                            <p:txEl>
                                              <p:pRg st="0" end="0"/>
                                            </p:txEl>
                                          </p:spTgt>
                                        </p:tgtEl>
                                      </p:cBhvr>
                                    </p:animEffect>
                                    <p:anim calcmode="lin" valueType="num">
                                      <p:cBhvr>
                                        <p:cTn id="36" dur="1000" fill="hold"/>
                                        <p:tgtEl>
                                          <p:spTgt spid="387078">
                                            <p:txEl>
                                              <p:pRg st="0" end="0"/>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387078">
                                            <p:txEl>
                                              <p:pRg st="0" end="0"/>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387078">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387078">
                                            <p:txEl>
                                              <p:pRg st="1" end="1"/>
                                            </p:txEl>
                                          </p:spTgt>
                                        </p:tgtEl>
                                        <p:attrNameLst>
                                          <p:attrName>style.visibility</p:attrName>
                                        </p:attrNameLst>
                                      </p:cBhvr>
                                      <p:to>
                                        <p:strVal val="visible"/>
                                      </p:to>
                                    </p:set>
                                    <p:animEffect transition="in" filter="fade">
                                      <p:cBhvr>
                                        <p:cTn id="43" dur="1000"/>
                                        <p:tgtEl>
                                          <p:spTgt spid="387078">
                                            <p:txEl>
                                              <p:pRg st="1" end="1"/>
                                            </p:txEl>
                                          </p:spTgt>
                                        </p:tgtEl>
                                      </p:cBhvr>
                                    </p:animEffect>
                                    <p:anim calcmode="lin" valueType="num">
                                      <p:cBhvr>
                                        <p:cTn id="44" dur="1000" fill="hold"/>
                                        <p:tgtEl>
                                          <p:spTgt spid="387078">
                                            <p:txEl>
                                              <p:pRg st="1" end="1"/>
                                            </p:txEl>
                                          </p:spTgt>
                                        </p:tgtEl>
                                        <p:attrNameLst>
                                          <p:attrName>ppt_x</p:attrName>
                                        </p:attrNameLst>
                                      </p:cBhvr>
                                      <p:tavLst>
                                        <p:tav tm="0">
                                          <p:val>
                                            <p:strVal val="#ppt_x"/>
                                          </p:val>
                                        </p:tav>
                                        <p:tav tm="100000">
                                          <p:val>
                                            <p:strVal val="#ppt_x"/>
                                          </p:val>
                                        </p:tav>
                                      </p:tavLst>
                                    </p:anim>
                                    <p:anim calcmode="lin" valueType="num">
                                      <p:cBhvr>
                                        <p:cTn id="45" dur="898" decel="100000" fill="hold"/>
                                        <p:tgtEl>
                                          <p:spTgt spid="387078">
                                            <p:txEl>
                                              <p:pRg st="1" end="1"/>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898"/>
                                          </p:stCondLst>
                                        </p:cTn>
                                        <p:tgtEl>
                                          <p:spTgt spid="387078">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387078">
                                            <p:txEl>
                                              <p:pRg st="2" end="2"/>
                                            </p:txEl>
                                          </p:spTgt>
                                        </p:tgtEl>
                                        <p:attrNameLst>
                                          <p:attrName>style.visibility</p:attrName>
                                        </p:attrNameLst>
                                      </p:cBhvr>
                                      <p:to>
                                        <p:strVal val="visible"/>
                                      </p:to>
                                    </p:set>
                                    <p:animEffect transition="in" filter="fade">
                                      <p:cBhvr>
                                        <p:cTn id="51" dur="1000"/>
                                        <p:tgtEl>
                                          <p:spTgt spid="387078">
                                            <p:txEl>
                                              <p:pRg st="2" end="2"/>
                                            </p:txEl>
                                          </p:spTgt>
                                        </p:tgtEl>
                                      </p:cBhvr>
                                    </p:animEffect>
                                    <p:anim calcmode="lin" valueType="num">
                                      <p:cBhvr>
                                        <p:cTn id="52" dur="1000" fill="hold"/>
                                        <p:tgtEl>
                                          <p:spTgt spid="387078">
                                            <p:txEl>
                                              <p:pRg st="2" end="2"/>
                                            </p:txEl>
                                          </p:spTgt>
                                        </p:tgtEl>
                                        <p:attrNameLst>
                                          <p:attrName>ppt_x</p:attrName>
                                        </p:attrNameLst>
                                      </p:cBhvr>
                                      <p:tavLst>
                                        <p:tav tm="0">
                                          <p:val>
                                            <p:strVal val="#ppt_x"/>
                                          </p:val>
                                        </p:tav>
                                        <p:tav tm="100000">
                                          <p:val>
                                            <p:strVal val="#ppt_x"/>
                                          </p:val>
                                        </p:tav>
                                      </p:tavLst>
                                    </p:anim>
                                    <p:anim calcmode="lin" valueType="num">
                                      <p:cBhvr>
                                        <p:cTn id="53" dur="898" decel="100000" fill="hold"/>
                                        <p:tgtEl>
                                          <p:spTgt spid="387078">
                                            <p:txEl>
                                              <p:pRg st="2" end="2"/>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898"/>
                                          </p:stCondLst>
                                        </p:cTn>
                                        <p:tgtEl>
                                          <p:spTgt spid="387078">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7" presetClass="entr" presetSubtype="0" fill="hold" grpId="0" nodeType="clickEffect">
                                  <p:stCondLst>
                                    <p:cond delay="0"/>
                                  </p:stCondLst>
                                  <p:childTnLst>
                                    <p:set>
                                      <p:cBhvr>
                                        <p:cTn id="58" dur="1" fill="hold">
                                          <p:stCondLst>
                                            <p:cond delay="0"/>
                                          </p:stCondLst>
                                        </p:cTn>
                                        <p:tgtEl>
                                          <p:spTgt spid="387078">
                                            <p:txEl>
                                              <p:pRg st="3" end="3"/>
                                            </p:txEl>
                                          </p:spTgt>
                                        </p:tgtEl>
                                        <p:attrNameLst>
                                          <p:attrName>style.visibility</p:attrName>
                                        </p:attrNameLst>
                                      </p:cBhvr>
                                      <p:to>
                                        <p:strVal val="visible"/>
                                      </p:to>
                                    </p:set>
                                    <p:animEffect transition="in" filter="fade">
                                      <p:cBhvr>
                                        <p:cTn id="59" dur="1000"/>
                                        <p:tgtEl>
                                          <p:spTgt spid="387078">
                                            <p:txEl>
                                              <p:pRg st="3" end="3"/>
                                            </p:txEl>
                                          </p:spTgt>
                                        </p:tgtEl>
                                      </p:cBhvr>
                                    </p:animEffect>
                                    <p:anim calcmode="lin" valueType="num">
                                      <p:cBhvr>
                                        <p:cTn id="60" dur="1000" fill="hold"/>
                                        <p:tgtEl>
                                          <p:spTgt spid="387078">
                                            <p:txEl>
                                              <p:pRg st="3" end="3"/>
                                            </p:txEl>
                                          </p:spTgt>
                                        </p:tgtEl>
                                        <p:attrNameLst>
                                          <p:attrName>ppt_x</p:attrName>
                                        </p:attrNameLst>
                                      </p:cBhvr>
                                      <p:tavLst>
                                        <p:tav tm="0">
                                          <p:val>
                                            <p:strVal val="#ppt_x"/>
                                          </p:val>
                                        </p:tav>
                                        <p:tav tm="100000">
                                          <p:val>
                                            <p:strVal val="#ppt_x"/>
                                          </p:val>
                                        </p:tav>
                                      </p:tavLst>
                                    </p:anim>
                                    <p:anim calcmode="lin" valueType="num">
                                      <p:cBhvr>
                                        <p:cTn id="61" dur="898" decel="100000" fill="hold"/>
                                        <p:tgtEl>
                                          <p:spTgt spid="387078">
                                            <p:txEl>
                                              <p:pRg st="3" end="3"/>
                                            </p:txEl>
                                          </p:spTgt>
                                        </p:tgtEl>
                                        <p:attrNameLst>
                                          <p:attrName>ppt_y</p:attrName>
                                        </p:attrNameLst>
                                      </p:cBhvr>
                                      <p:tavLst>
                                        <p:tav tm="0">
                                          <p:val>
                                            <p:strVal val="#ppt_y+1"/>
                                          </p:val>
                                        </p:tav>
                                        <p:tav tm="100000">
                                          <p:val>
                                            <p:strVal val="#ppt_y-.03"/>
                                          </p:val>
                                        </p:tav>
                                      </p:tavLst>
                                    </p:anim>
                                    <p:anim calcmode="lin" valueType="num">
                                      <p:cBhvr>
                                        <p:cTn id="62" dur="100" accel="100000" fill="hold">
                                          <p:stCondLst>
                                            <p:cond delay="898"/>
                                          </p:stCondLst>
                                        </p:cTn>
                                        <p:tgtEl>
                                          <p:spTgt spid="387078">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7" presetClass="entr" presetSubtype="0" fill="hold" grpId="0" nodeType="clickEffect">
                                  <p:stCondLst>
                                    <p:cond delay="0"/>
                                  </p:stCondLst>
                                  <p:childTnLst>
                                    <p:set>
                                      <p:cBhvr>
                                        <p:cTn id="66" dur="1" fill="hold">
                                          <p:stCondLst>
                                            <p:cond delay="0"/>
                                          </p:stCondLst>
                                        </p:cTn>
                                        <p:tgtEl>
                                          <p:spTgt spid="387078">
                                            <p:txEl>
                                              <p:pRg st="4" end="4"/>
                                            </p:txEl>
                                          </p:spTgt>
                                        </p:tgtEl>
                                        <p:attrNameLst>
                                          <p:attrName>style.visibility</p:attrName>
                                        </p:attrNameLst>
                                      </p:cBhvr>
                                      <p:to>
                                        <p:strVal val="visible"/>
                                      </p:to>
                                    </p:set>
                                    <p:animEffect transition="in" filter="fade">
                                      <p:cBhvr>
                                        <p:cTn id="67" dur="1000"/>
                                        <p:tgtEl>
                                          <p:spTgt spid="387078">
                                            <p:txEl>
                                              <p:pRg st="4" end="4"/>
                                            </p:txEl>
                                          </p:spTgt>
                                        </p:tgtEl>
                                      </p:cBhvr>
                                    </p:animEffect>
                                    <p:anim calcmode="lin" valueType="num">
                                      <p:cBhvr>
                                        <p:cTn id="68" dur="1000" fill="hold"/>
                                        <p:tgtEl>
                                          <p:spTgt spid="387078">
                                            <p:txEl>
                                              <p:pRg st="4" end="4"/>
                                            </p:txEl>
                                          </p:spTgt>
                                        </p:tgtEl>
                                        <p:attrNameLst>
                                          <p:attrName>ppt_x</p:attrName>
                                        </p:attrNameLst>
                                      </p:cBhvr>
                                      <p:tavLst>
                                        <p:tav tm="0">
                                          <p:val>
                                            <p:strVal val="#ppt_x"/>
                                          </p:val>
                                        </p:tav>
                                        <p:tav tm="100000">
                                          <p:val>
                                            <p:strVal val="#ppt_x"/>
                                          </p:val>
                                        </p:tav>
                                      </p:tavLst>
                                    </p:anim>
                                    <p:anim calcmode="lin" valueType="num">
                                      <p:cBhvr>
                                        <p:cTn id="69" dur="898" decel="100000" fill="hold"/>
                                        <p:tgtEl>
                                          <p:spTgt spid="387078">
                                            <p:txEl>
                                              <p:pRg st="4" end="4"/>
                                            </p:tx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898"/>
                                          </p:stCondLst>
                                        </p:cTn>
                                        <p:tgtEl>
                                          <p:spTgt spid="387078">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6" grpId="0"/>
      <p:bldP spid="387077" grpId="0" build="p"/>
      <p:bldP spid="387078"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6"/>
          <p:cNvSpPr>
            <a:spLocks noGrp="1"/>
          </p:cNvSpPr>
          <p:nvPr>
            <p:ph type="sldNum" sz="quarter" idx="12"/>
          </p:nvPr>
        </p:nvSpPr>
        <p:spPr/>
        <p:txBody>
          <a:bodyPr/>
          <a:lstStyle/>
          <a:p>
            <a:pPr>
              <a:defRPr/>
            </a:pPr>
            <a:fld id="{0F8225BE-F92A-4FD1-8280-AE9D60F8FF5F}" type="slidenum">
              <a:rPr lang="ar-DZ"/>
              <a:pPr>
                <a:defRPr/>
              </a:pPr>
              <a:t>85</a:t>
            </a:fld>
            <a:endParaRPr lang="fr-FR"/>
          </a:p>
        </p:txBody>
      </p:sp>
      <p:sp>
        <p:nvSpPr>
          <p:cNvPr id="283652" name="Rectangle 4"/>
          <p:cNvSpPr>
            <a:spLocks noGrp="1" noChangeArrowheads="1"/>
          </p:cNvSpPr>
          <p:nvPr>
            <p:ph type="title"/>
          </p:nvPr>
        </p:nvSpPr>
        <p:spPr/>
        <p:txBody>
          <a:bodyPr/>
          <a:lstStyle/>
          <a:p>
            <a:pPr algn="ctr" eaLnBrk="1" hangingPunct="1">
              <a:defRPr/>
            </a:pPr>
            <a:r>
              <a:rPr lang="fr-FR" sz="4000" smtClean="0"/>
              <a:t>Impact énorme du TSF : moments de liesse dans les foyers</a:t>
            </a:r>
          </a:p>
        </p:txBody>
      </p:sp>
      <p:sp>
        <p:nvSpPr>
          <p:cNvPr id="283654" name="Rectangle 6"/>
          <p:cNvSpPr>
            <a:spLocks noGrp="1" noChangeArrowheads="1"/>
          </p:cNvSpPr>
          <p:nvPr>
            <p:ph type="body" sz="half" idx="2"/>
          </p:nvPr>
        </p:nvSpPr>
        <p:spPr/>
        <p:txBody>
          <a:bodyPr/>
          <a:lstStyle/>
          <a:p>
            <a:pPr eaLnBrk="1" hangingPunct="1">
              <a:lnSpc>
                <a:spcPct val="80000"/>
              </a:lnSpc>
              <a:defRPr/>
            </a:pPr>
            <a:r>
              <a:rPr lang="fr-FR" sz="2400" b="1" smtClean="0"/>
              <a:t>Les cœurs meurtris , réanimés par la voix de l’ A.L.N- F.L.N</a:t>
            </a:r>
          </a:p>
          <a:p>
            <a:pPr eaLnBrk="1" hangingPunct="1">
              <a:lnSpc>
                <a:spcPct val="80000"/>
              </a:lnSpc>
              <a:defRPr/>
            </a:pPr>
            <a:endParaRPr lang="fr-FR" sz="2400" b="1" smtClean="0"/>
          </a:p>
          <a:p>
            <a:pPr eaLnBrk="1" hangingPunct="1">
              <a:lnSpc>
                <a:spcPct val="80000"/>
              </a:lnSpc>
              <a:defRPr/>
            </a:pPr>
            <a:r>
              <a:rPr lang="fr-FR" sz="2400" b="1" smtClean="0"/>
              <a:t>Des milliers abandon-neront leurs études ,  pour rejoindre le maquis.</a:t>
            </a:r>
          </a:p>
          <a:p>
            <a:pPr eaLnBrk="1" hangingPunct="1">
              <a:lnSpc>
                <a:spcPct val="80000"/>
              </a:lnSpc>
              <a:defRPr/>
            </a:pPr>
            <a:r>
              <a:rPr lang="fr-FR" sz="2400" smtClean="0"/>
              <a:t>************************************************************************ </a:t>
            </a:r>
          </a:p>
        </p:txBody>
      </p:sp>
      <p:pic>
        <p:nvPicPr>
          <p:cNvPr id="89093" name="Picture 7" descr="Chahid4"/>
          <p:cNvPicPr>
            <a:picLocks noGrp="1" noChangeAspect="1" noChangeArrowheads="1"/>
          </p:cNvPicPr>
          <p:nvPr>
            <p:ph type="body" sz="half" idx="1"/>
          </p:nvPr>
        </p:nvPicPr>
        <p:blipFill>
          <a:blip r:embed="rId2"/>
          <a:srcRect/>
          <a:stretch>
            <a:fillRect/>
          </a:stretch>
        </p:blipFill>
        <p:spPr>
          <a:xfrm>
            <a:off x="457200" y="1844675"/>
            <a:ext cx="4038600" cy="4537075"/>
          </a:xfrm>
          <a:noFill/>
        </p:spPr>
      </p:pic>
    </p:spTree>
  </p:cSld>
  <p:clrMapOvr>
    <a:masterClrMapping/>
  </p:clrMapOvr>
  <p:transition advClick="0" advTm="15000">
    <p:push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a:defRPr/>
            </a:pPr>
            <a:fld id="{9B0C3564-27BC-484E-8E48-F37CEE5AA115}" type="slidenum">
              <a:rPr lang="ar-DZ"/>
              <a:pPr>
                <a:defRPr/>
              </a:pPr>
              <a:t>86</a:t>
            </a:fld>
            <a:endParaRPr lang="fr-FR"/>
          </a:p>
        </p:txBody>
      </p:sp>
      <p:sp>
        <p:nvSpPr>
          <p:cNvPr id="133122" name="Rectangle 2"/>
          <p:cNvSpPr>
            <a:spLocks noGrp="1" noChangeArrowheads="1"/>
          </p:cNvSpPr>
          <p:nvPr>
            <p:ph type="title"/>
          </p:nvPr>
        </p:nvSpPr>
        <p:spPr/>
        <p:txBody>
          <a:bodyPr/>
          <a:lstStyle/>
          <a:p>
            <a:pPr algn="ctr" eaLnBrk="1" hangingPunct="1">
              <a:defRPr/>
            </a:pPr>
            <a:r>
              <a:rPr lang="fr-FR" sz="3200" b="1" i="1" smtClean="0">
                <a:solidFill>
                  <a:srgbClr val="00CC00"/>
                </a:solidFill>
              </a:rPr>
              <a:t>Mohamed BOUZIDI</a:t>
            </a:r>
            <a:r>
              <a:rPr lang="fr-FR" sz="3200" smtClean="0">
                <a:solidFill>
                  <a:srgbClr val="00CC00"/>
                </a:solidFill>
              </a:rPr>
              <a:t> …</a:t>
            </a:r>
            <a:br>
              <a:rPr lang="fr-FR" sz="3200" smtClean="0">
                <a:solidFill>
                  <a:srgbClr val="00CC00"/>
                </a:solidFill>
              </a:rPr>
            </a:br>
            <a:r>
              <a:rPr lang="fr-FR" sz="3200" smtClean="0">
                <a:solidFill>
                  <a:srgbClr val="00CC00"/>
                </a:solidFill>
              </a:rPr>
              <a:t>à sa manière (et quelle manière !)</a:t>
            </a:r>
            <a:endParaRPr lang="fr-FR" sz="3200" b="1" smtClean="0">
              <a:solidFill>
                <a:srgbClr val="00CC00"/>
              </a:solidFill>
            </a:endParaRPr>
          </a:p>
        </p:txBody>
      </p:sp>
      <p:sp>
        <p:nvSpPr>
          <p:cNvPr id="133125" name="Rectangle 5"/>
          <p:cNvSpPr>
            <a:spLocks noGrp="1" noChangeArrowheads="1"/>
          </p:cNvSpPr>
          <p:nvPr>
            <p:ph type="body" sz="half" idx="1"/>
          </p:nvPr>
        </p:nvSpPr>
        <p:spPr/>
        <p:txBody>
          <a:bodyPr/>
          <a:lstStyle/>
          <a:p>
            <a:pPr eaLnBrk="1" hangingPunct="1">
              <a:lnSpc>
                <a:spcPct val="90000"/>
              </a:lnSpc>
              <a:defRPr/>
            </a:pPr>
            <a:endParaRPr lang="en-US" smtClean="0"/>
          </a:p>
        </p:txBody>
      </p:sp>
      <p:sp>
        <p:nvSpPr>
          <p:cNvPr id="133126" name="Rectangle 6"/>
          <p:cNvSpPr>
            <a:spLocks noGrp="1" noChangeArrowheads="1"/>
          </p:cNvSpPr>
          <p:nvPr>
            <p:ph type="body" sz="half" idx="2"/>
          </p:nvPr>
        </p:nvSpPr>
        <p:spPr/>
        <p:txBody>
          <a:bodyPr/>
          <a:lstStyle/>
          <a:p>
            <a:pPr eaLnBrk="1" hangingPunct="1">
              <a:lnSpc>
                <a:spcPct val="90000"/>
              </a:lnSpc>
              <a:defRPr/>
            </a:pPr>
            <a:r>
              <a:rPr lang="fr-FR" sz="2400" b="1" smtClean="0"/>
              <a:t>chaque famille se barricadait à la tombée de la nuit pour être à l’écoute de la voix de l’Algérie.</a:t>
            </a:r>
          </a:p>
          <a:p>
            <a:pPr eaLnBrk="1" hangingPunct="1">
              <a:lnSpc>
                <a:spcPct val="90000"/>
              </a:lnSpc>
              <a:defRPr/>
            </a:pPr>
            <a:r>
              <a:rPr lang="fr-FR" sz="2400" smtClean="0"/>
              <a:t>*********************************************************************************************************……………………..……………</a:t>
            </a:r>
          </a:p>
        </p:txBody>
      </p:sp>
      <p:pic>
        <p:nvPicPr>
          <p:cNvPr id="90118" name="Picture 4" descr="Bouzidi"/>
          <p:cNvPicPr>
            <a:picLocks noChangeAspect="1" noChangeArrowheads="1"/>
          </p:cNvPicPr>
          <p:nvPr/>
        </p:nvPicPr>
        <p:blipFill>
          <a:blip r:embed="rId2"/>
          <a:srcRect/>
          <a:stretch>
            <a:fillRect/>
          </a:stretch>
        </p:blipFill>
        <p:spPr bwMode="auto">
          <a:xfrm>
            <a:off x="0" y="1916113"/>
            <a:ext cx="4932363" cy="4941887"/>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13312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nodePh="1">
                                  <p:stCondLst>
                                    <p:cond delay="0"/>
                                  </p:stCondLst>
                                  <p:endCondLst>
                                    <p:cond evt="begin" delay="0">
                                      <p:tn val="9"/>
                                    </p:cond>
                                  </p:endCondLst>
                                  <p:childTnLst>
                                    <p:set>
                                      <p:cBhvr>
                                        <p:cTn id="10" dur="1" fill="hold">
                                          <p:stCondLst>
                                            <p:cond delay="0"/>
                                          </p:stCondLst>
                                        </p:cTn>
                                        <p:tgtEl>
                                          <p:spTgt spid="133125">
                                            <p:txEl>
                                              <p:pRg st="0" end="0"/>
                                            </p:txEl>
                                          </p:spTgt>
                                        </p:tgtEl>
                                        <p:attrNameLst>
                                          <p:attrName>style.visibility</p:attrName>
                                        </p:attrNameLst>
                                      </p:cBhvr>
                                      <p:to>
                                        <p:strVal val="visible"/>
                                      </p:to>
                                    </p:set>
                                    <p:animEffect transition="in" filter="fade">
                                      <p:cBhvr>
                                        <p:cTn id="11" dur="1000"/>
                                        <p:tgtEl>
                                          <p:spTgt spid="133125">
                                            <p:txEl>
                                              <p:pRg st="0" end="0"/>
                                            </p:txEl>
                                          </p:spTgt>
                                        </p:tgtEl>
                                      </p:cBhvr>
                                    </p:animEffect>
                                    <p:anim calcmode="lin" valueType="num">
                                      <p:cBhvr>
                                        <p:cTn id="12" dur="1000" fill="hold"/>
                                        <p:tgtEl>
                                          <p:spTgt spid="133125">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133125">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13312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33126">
                                            <p:txEl>
                                              <p:pRg st="0" end="0"/>
                                            </p:txEl>
                                          </p:spTgt>
                                        </p:tgtEl>
                                        <p:attrNameLst>
                                          <p:attrName>style.visibility</p:attrName>
                                        </p:attrNameLst>
                                      </p:cBhvr>
                                      <p:to>
                                        <p:strVal val="visible"/>
                                      </p:to>
                                    </p:set>
                                    <p:animEffect transition="in" filter="fade">
                                      <p:cBhvr>
                                        <p:cTn id="19" dur="1000"/>
                                        <p:tgtEl>
                                          <p:spTgt spid="133126">
                                            <p:txEl>
                                              <p:pRg st="0" end="0"/>
                                            </p:txEl>
                                          </p:spTgt>
                                        </p:tgtEl>
                                      </p:cBhvr>
                                    </p:animEffect>
                                    <p:anim calcmode="lin" valueType="num">
                                      <p:cBhvr>
                                        <p:cTn id="20" dur="1000" fill="hold"/>
                                        <p:tgtEl>
                                          <p:spTgt spid="133126">
                                            <p:txEl>
                                              <p:pRg st="0" end="0"/>
                                            </p:txEl>
                                          </p:spTgt>
                                        </p:tgtEl>
                                        <p:attrNameLst>
                                          <p:attrName>ppt_x</p:attrName>
                                        </p:attrNameLst>
                                      </p:cBhvr>
                                      <p:tavLst>
                                        <p:tav tm="0">
                                          <p:val>
                                            <p:strVal val="#ppt_x"/>
                                          </p:val>
                                        </p:tav>
                                        <p:tav tm="100000">
                                          <p:val>
                                            <p:strVal val="#ppt_x"/>
                                          </p:val>
                                        </p:tav>
                                      </p:tavLst>
                                    </p:anim>
                                    <p:anim calcmode="lin" valueType="num">
                                      <p:cBhvr>
                                        <p:cTn id="21" dur="898" decel="100000" fill="hold"/>
                                        <p:tgtEl>
                                          <p:spTgt spid="133126">
                                            <p:txEl>
                                              <p:pRg st="0" end="0"/>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898"/>
                                          </p:stCondLst>
                                        </p:cTn>
                                        <p:tgtEl>
                                          <p:spTgt spid="13312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33126">
                                            <p:txEl>
                                              <p:pRg st="1" end="1"/>
                                            </p:txEl>
                                          </p:spTgt>
                                        </p:tgtEl>
                                        <p:attrNameLst>
                                          <p:attrName>style.visibility</p:attrName>
                                        </p:attrNameLst>
                                      </p:cBhvr>
                                      <p:to>
                                        <p:strVal val="visible"/>
                                      </p:to>
                                    </p:set>
                                    <p:animEffect transition="in" filter="fade">
                                      <p:cBhvr>
                                        <p:cTn id="27" dur="1000"/>
                                        <p:tgtEl>
                                          <p:spTgt spid="133126">
                                            <p:txEl>
                                              <p:pRg st="1" end="1"/>
                                            </p:txEl>
                                          </p:spTgt>
                                        </p:tgtEl>
                                      </p:cBhvr>
                                    </p:animEffect>
                                    <p:anim calcmode="lin" valueType="num">
                                      <p:cBhvr>
                                        <p:cTn id="28" dur="1000" fill="hold"/>
                                        <p:tgtEl>
                                          <p:spTgt spid="133126">
                                            <p:txEl>
                                              <p:pRg st="1" end="1"/>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33126">
                                            <p:txEl>
                                              <p:pRg st="1" end="1"/>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33126">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p:bldP spid="133125" grpId="0" build="p"/>
      <p:bldP spid="133126"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a:defRPr/>
            </a:pPr>
            <a:fld id="{F661F7A3-45E6-460B-817F-F7C9A2406736}" type="slidenum">
              <a:rPr lang="ar-DZ"/>
              <a:pPr>
                <a:defRPr/>
              </a:pPr>
              <a:t>87</a:t>
            </a:fld>
            <a:endParaRPr lang="fr-FR"/>
          </a:p>
        </p:txBody>
      </p:sp>
      <p:sp>
        <p:nvSpPr>
          <p:cNvPr id="167938" name="Rectangle 2"/>
          <p:cNvSpPr>
            <a:spLocks noGrp="1" noChangeArrowheads="1"/>
          </p:cNvSpPr>
          <p:nvPr>
            <p:ph type="title"/>
          </p:nvPr>
        </p:nvSpPr>
        <p:spPr/>
        <p:txBody>
          <a:bodyPr/>
          <a:lstStyle/>
          <a:p>
            <a:pPr algn="ctr" eaLnBrk="1" hangingPunct="1">
              <a:defRPr/>
            </a:pPr>
            <a:r>
              <a:rPr lang="fr-FR" sz="2800" b="1" i="1" smtClean="0"/>
              <a:t>Moudjahidine  aux côtés de M.Bouzidi</a:t>
            </a:r>
            <a:br>
              <a:rPr lang="fr-FR" sz="2800" b="1" i="1" smtClean="0"/>
            </a:br>
            <a:r>
              <a:rPr lang="fr-FR" sz="2800" b="1" i="1" smtClean="0"/>
              <a:t>dans une caverne avant l’émission.</a:t>
            </a:r>
            <a:r>
              <a:rPr lang="fr-FR" sz="3200" b="1" i="1" smtClean="0"/>
              <a:t/>
            </a:r>
            <a:br>
              <a:rPr lang="fr-FR" sz="3200" b="1" i="1" smtClean="0"/>
            </a:br>
            <a:endParaRPr lang="fr-FR" sz="2400" b="1" i="1" smtClean="0"/>
          </a:p>
        </p:txBody>
      </p:sp>
      <p:pic>
        <p:nvPicPr>
          <p:cNvPr id="91140" name="Picture 4" descr="Emetteur ALN"/>
          <p:cNvPicPr>
            <a:picLocks noGrp="1" noChangeAspect="1" noChangeArrowheads="1"/>
          </p:cNvPicPr>
          <p:nvPr>
            <p:ph type="body" sz="half" idx="1"/>
          </p:nvPr>
        </p:nvPicPr>
        <p:blipFill>
          <a:blip r:embed="rId2"/>
          <a:srcRect/>
          <a:stretch>
            <a:fillRect/>
          </a:stretch>
        </p:blipFill>
        <p:spPr>
          <a:xfrm>
            <a:off x="0" y="1484313"/>
            <a:ext cx="4859338" cy="5373687"/>
          </a:xfrm>
          <a:noFill/>
        </p:spPr>
      </p:pic>
      <p:sp>
        <p:nvSpPr>
          <p:cNvPr id="167943" name="Rectangle 7"/>
          <p:cNvSpPr>
            <a:spLocks noGrp="1" noChangeArrowheads="1"/>
          </p:cNvSpPr>
          <p:nvPr>
            <p:ph type="body" sz="half" idx="2"/>
          </p:nvPr>
        </p:nvSpPr>
        <p:spPr/>
        <p:txBody>
          <a:bodyPr/>
          <a:lstStyle/>
          <a:p>
            <a:pPr eaLnBrk="1" hangingPunct="1">
              <a:lnSpc>
                <a:spcPct val="80000"/>
              </a:lnSpc>
              <a:defRPr/>
            </a:pPr>
            <a:endParaRPr lang="fr-FR" sz="2400" smtClean="0"/>
          </a:p>
          <a:p>
            <a:pPr eaLnBrk="1" hangingPunct="1">
              <a:lnSpc>
                <a:spcPct val="80000"/>
              </a:lnSpc>
              <a:defRPr/>
            </a:pPr>
            <a:r>
              <a:rPr lang="fr-FR" sz="2400" b="1" smtClean="0"/>
              <a:t>Jamais , durant les 7.5 ans de guerre, l’adversaire ne pourra localiser le centre émetteur</a:t>
            </a:r>
          </a:p>
          <a:p>
            <a:pPr eaLnBrk="1" hangingPunct="1">
              <a:lnSpc>
                <a:spcPct val="80000"/>
              </a:lnSpc>
              <a:defRPr/>
            </a:pPr>
            <a:endParaRPr lang="fr-FR" sz="2400" smtClean="0"/>
          </a:p>
          <a:p>
            <a:pPr eaLnBrk="1" hangingPunct="1">
              <a:lnSpc>
                <a:spcPct val="80000"/>
              </a:lnSpc>
              <a:defRPr/>
            </a:pPr>
            <a:r>
              <a:rPr lang="fr-FR" sz="2400" smtClean="0"/>
              <a:t>************************************************************************************………………………………………………………………..</a:t>
            </a:r>
          </a:p>
          <a:p>
            <a:pPr eaLnBrk="1" hangingPunct="1">
              <a:lnSpc>
                <a:spcPct val="80000"/>
              </a:lnSpc>
              <a:defRPr/>
            </a:pPr>
            <a:endParaRPr lang="fr-FR" sz="2400" smtClean="0"/>
          </a:p>
        </p:txBody>
      </p:sp>
      <p:pic>
        <p:nvPicPr>
          <p:cNvPr id="91142" name="Picture 6" descr="Chahid md"/>
          <p:cNvPicPr>
            <a:picLocks noChangeAspect="1" noChangeArrowheads="1"/>
          </p:cNvPicPr>
          <p:nvPr/>
        </p:nvPicPr>
        <p:blipFill>
          <a:blip r:embed="rId3"/>
          <a:srcRect/>
          <a:stretch>
            <a:fillRect/>
          </a:stretch>
        </p:blipFill>
        <p:spPr bwMode="auto">
          <a:xfrm>
            <a:off x="5724525" y="4076700"/>
            <a:ext cx="2232025" cy="2017713"/>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a:defRPr/>
            </a:pPr>
            <a:fld id="{E08F1C68-F150-4021-9CE1-1787BBEA9133}" type="slidenum">
              <a:rPr lang="ar-DZ"/>
              <a:pPr>
                <a:defRPr/>
              </a:pPr>
              <a:t>88</a:t>
            </a:fld>
            <a:endParaRPr lang="fr-FR"/>
          </a:p>
        </p:txBody>
      </p:sp>
      <p:sp>
        <p:nvSpPr>
          <p:cNvPr id="142338" name="Rectangle 2"/>
          <p:cNvSpPr>
            <a:spLocks noGrp="1" noChangeArrowheads="1"/>
          </p:cNvSpPr>
          <p:nvPr>
            <p:ph type="title"/>
          </p:nvPr>
        </p:nvSpPr>
        <p:spPr/>
        <p:txBody>
          <a:bodyPr/>
          <a:lstStyle/>
          <a:p>
            <a:pPr eaLnBrk="1" hangingPunct="1">
              <a:defRPr/>
            </a:pPr>
            <a:r>
              <a:rPr lang="fr-FR" smtClean="0"/>
              <a:t>N’oublions pas Aissa Messaoudi</a:t>
            </a:r>
          </a:p>
        </p:txBody>
      </p:sp>
      <p:sp>
        <p:nvSpPr>
          <p:cNvPr id="142341" name="Rectangle 5"/>
          <p:cNvSpPr>
            <a:spLocks noGrp="1" noChangeArrowheads="1"/>
          </p:cNvSpPr>
          <p:nvPr>
            <p:ph type="body" sz="half" idx="1"/>
          </p:nvPr>
        </p:nvSpPr>
        <p:spPr/>
        <p:txBody>
          <a:bodyPr/>
          <a:lstStyle/>
          <a:p>
            <a:pPr eaLnBrk="1" hangingPunct="1">
              <a:defRPr/>
            </a:pPr>
            <a:r>
              <a:rPr lang="fr-FR" b="1" smtClean="0">
                <a:solidFill>
                  <a:srgbClr val="66FF33"/>
                </a:solidFill>
                <a:latin typeface="Tempus Sans ITC" pitchFamily="82" charset="0"/>
              </a:rPr>
              <a:t>Le ténor qui a fait vibrer les 9 millions d’Algériens.</a:t>
            </a:r>
            <a:r>
              <a:rPr lang="fr-FR" sz="2400" smtClean="0"/>
              <a:t> </a:t>
            </a:r>
          </a:p>
        </p:txBody>
      </p:sp>
      <p:sp>
        <p:nvSpPr>
          <p:cNvPr id="142342" name="Rectangle 6"/>
          <p:cNvSpPr>
            <a:spLocks noGrp="1" noChangeArrowheads="1"/>
          </p:cNvSpPr>
          <p:nvPr>
            <p:ph type="body" sz="half" idx="2"/>
          </p:nvPr>
        </p:nvSpPr>
        <p:spPr/>
        <p:txBody>
          <a:bodyPr/>
          <a:lstStyle/>
          <a:p>
            <a:pPr eaLnBrk="1" hangingPunct="1">
              <a:lnSpc>
                <a:spcPct val="80000"/>
              </a:lnSpc>
              <a:defRPr/>
            </a:pPr>
            <a:r>
              <a:rPr lang="fr-FR" sz="2400" b="1" smtClean="0">
                <a:solidFill>
                  <a:srgbClr val="66FF33"/>
                </a:solidFill>
              </a:rPr>
              <a:t>Leur fibres vocales parvenaient  jusqu’au Machrek Arabe.</a:t>
            </a:r>
          </a:p>
          <a:p>
            <a:pPr eaLnBrk="1" hangingPunct="1">
              <a:lnSpc>
                <a:spcPct val="80000"/>
              </a:lnSpc>
              <a:defRPr/>
            </a:pPr>
            <a:endParaRPr lang="fr-FR" sz="2400" b="1" smtClean="0">
              <a:solidFill>
                <a:srgbClr val="66FF33"/>
              </a:solidFill>
            </a:endParaRPr>
          </a:p>
          <a:p>
            <a:pPr eaLnBrk="1" hangingPunct="1">
              <a:lnSpc>
                <a:spcPct val="80000"/>
              </a:lnSpc>
              <a:defRPr/>
            </a:pPr>
            <a:r>
              <a:rPr lang="fr-FR" sz="2400" b="1" smtClean="0">
                <a:solidFill>
                  <a:srgbClr val="FFFF00"/>
                </a:solidFill>
              </a:rPr>
              <a:t>&lt;</a:t>
            </a:r>
            <a:r>
              <a:rPr lang="fr-FR" sz="2400" b="1" i="1" smtClean="0">
                <a:solidFill>
                  <a:srgbClr val="FFFF00"/>
                </a:solidFill>
              </a:rPr>
              <a:t>Nous n’avons fait que notre devoir</a:t>
            </a:r>
            <a:r>
              <a:rPr lang="fr-FR" sz="2400" b="1" smtClean="0">
                <a:solidFill>
                  <a:srgbClr val="FFFF00"/>
                </a:solidFill>
              </a:rPr>
              <a:t>&gt;</a:t>
            </a:r>
            <a:r>
              <a:rPr lang="fr-FR" sz="2400" b="1" smtClean="0">
                <a:solidFill>
                  <a:srgbClr val="66FF33"/>
                </a:solidFill>
              </a:rPr>
              <a:t> avoueront-ils modestement</a:t>
            </a:r>
            <a:r>
              <a:rPr lang="fr-FR" sz="2400" smtClean="0"/>
              <a:t>……………………………………………………………………………………………………………………………………………………………………………..</a:t>
            </a:r>
          </a:p>
        </p:txBody>
      </p:sp>
      <p:pic>
        <p:nvPicPr>
          <p:cNvPr id="92166" name="Picture 7" descr="Chahid md"/>
          <p:cNvPicPr>
            <a:picLocks noChangeAspect="1" noChangeArrowheads="1"/>
          </p:cNvPicPr>
          <p:nvPr/>
        </p:nvPicPr>
        <p:blipFill>
          <a:blip r:embed="rId2"/>
          <a:srcRect/>
          <a:stretch>
            <a:fillRect/>
          </a:stretch>
        </p:blipFill>
        <p:spPr bwMode="auto">
          <a:xfrm>
            <a:off x="900113" y="3284538"/>
            <a:ext cx="3384550" cy="2894012"/>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pPr>
              <a:defRPr/>
            </a:pPr>
            <a:fld id="{E2099330-2571-4EB4-B9A6-2307B0043887}" type="slidenum">
              <a:rPr lang="ar-DZ"/>
              <a:pPr>
                <a:defRPr/>
              </a:pPr>
              <a:t>89</a:t>
            </a:fld>
            <a:endParaRPr lang="fr-FR"/>
          </a:p>
        </p:txBody>
      </p:sp>
      <p:sp>
        <p:nvSpPr>
          <p:cNvPr id="143362" name="Rectangle 2"/>
          <p:cNvSpPr>
            <a:spLocks noGrp="1" noChangeArrowheads="1"/>
          </p:cNvSpPr>
          <p:nvPr>
            <p:ph type="title"/>
          </p:nvPr>
        </p:nvSpPr>
        <p:spPr/>
        <p:txBody>
          <a:bodyPr/>
          <a:lstStyle/>
          <a:p>
            <a:pPr eaLnBrk="1" hangingPunct="1">
              <a:defRPr/>
            </a:pPr>
            <a:r>
              <a:rPr lang="fr-FR" sz="4000" smtClean="0"/>
              <a:t>Chérif Messadia réunit les troupes</a:t>
            </a:r>
          </a:p>
        </p:txBody>
      </p:sp>
      <p:sp>
        <p:nvSpPr>
          <p:cNvPr id="143363" name="Rectangle 3"/>
          <p:cNvSpPr>
            <a:spLocks noGrp="1" noChangeArrowheads="1"/>
          </p:cNvSpPr>
          <p:nvPr>
            <p:ph type="body" idx="1"/>
          </p:nvPr>
        </p:nvSpPr>
        <p:spPr/>
        <p:txBody>
          <a:bodyPr/>
          <a:lstStyle/>
          <a:p>
            <a:pPr eaLnBrk="1" hangingPunct="1">
              <a:lnSpc>
                <a:spcPct val="80000"/>
              </a:lnSpc>
              <a:defRPr/>
            </a:pPr>
            <a:r>
              <a:rPr lang="fr-FR" sz="2800" smtClean="0"/>
              <a:t>                                  quelque part dans le                                                                                m.                               maquis, dans les terri-  e                                 toires libérés</a:t>
            </a:r>
          </a:p>
          <a:p>
            <a:pPr eaLnBrk="1" hangingPunct="1">
              <a:lnSpc>
                <a:spcPct val="80000"/>
              </a:lnSpc>
              <a:defRPr/>
            </a:pPr>
            <a:r>
              <a:rPr lang="fr-FR" sz="2800" smtClean="0"/>
              <a:t>Z                                                     infranchissables  à</a:t>
            </a:r>
          </a:p>
          <a:p>
            <a:pPr eaLnBrk="1" hangingPunct="1">
              <a:lnSpc>
                <a:spcPct val="80000"/>
              </a:lnSpc>
              <a:defRPr/>
            </a:pPr>
            <a:r>
              <a:rPr lang="fr-FR" sz="2800" smtClean="0"/>
              <a:t>À                                l’ennemi. </a:t>
            </a:r>
          </a:p>
          <a:p>
            <a:pPr eaLnBrk="1" hangingPunct="1">
              <a:lnSpc>
                <a:spcPct val="80000"/>
              </a:lnSpc>
              <a:defRPr/>
            </a:pPr>
            <a:r>
              <a:rPr lang="fr-FR" sz="2800" smtClean="0"/>
              <a:t>                            </a:t>
            </a:r>
          </a:p>
          <a:p>
            <a:pPr eaLnBrk="1" hangingPunct="1">
              <a:lnSpc>
                <a:spcPct val="80000"/>
              </a:lnSpc>
              <a:defRPr/>
            </a:pPr>
            <a:r>
              <a:rPr lang="fr-FR" sz="2800" smtClean="0"/>
              <a:t>                            </a:t>
            </a:r>
          </a:p>
          <a:p>
            <a:pPr eaLnBrk="1" hangingPunct="1">
              <a:lnSpc>
                <a:spcPct val="80000"/>
              </a:lnSpc>
              <a:defRPr/>
            </a:pPr>
            <a:r>
              <a:rPr lang="fr-FR" sz="2800" smtClean="0"/>
              <a:t>                            ******************</a:t>
            </a:r>
          </a:p>
          <a:p>
            <a:pPr eaLnBrk="1" hangingPunct="1">
              <a:lnSpc>
                <a:spcPct val="80000"/>
              </a:lnSpc>
              <a:defRPr/>
            </a:pPr>
            <a:r>
              <a:rPr lang="fr-FR" sz="2800" smtClean="0"/>
              <a:t>                            ****************** </a:t>
            </a:r>
          </a:p>
        </p:txBody>
      </p:sp>
      <p:pic>
        <p:nvPicPr>
          <p:cNvPr id="93189" name="Picture 5" descr="cherif20messadia.jpg">
            <a:hlinkClick r:id="rId2" tooltip="cherif20messadia.jpg"/>
          </p:cNvPr>
          <p:cNvPicPr>
            <a:picLocks noChangeAspect="1" noChangeArrowheads="1"/>
          </p:cNvPicPr>
          <p:nvPr/>
        </p:nvPicPr>
        <p:blipFill>
          <a:blip r:embed="rId3"/>
          <a:srcRect/>
          <a:stretch>
            <a:fillRect/>
          </a:stretch>
        </p:blipFill>
        <p:spPr bwMode="auto">
          <a:xfrm>
            <a:off x="468313" y="1989138"/>
            <a:ext cx="3816350" cy="4103687"/>
          </a:xfrm>
          <a:prstGeom prst="rect">
            <a:avLst/>
          </a:prstGeom>
          <a:noFill/>
          <a:ln w="9525">
            <a:noFill/>
            <a:miter lim="800000"/>
            <a:headEnd/>
            <a:tailEnd/>
          </a:ln>
        </p:spPr>
      </p:pic>
      <p:pic>
        <p:nvPicPr>
          <p:cNvPr id="93190" name="Picture 6" descr="Photo025"/>
          <p:cNvPicPr>
            <a:picLocks noChangeAspect="1" noChangeArrowheads="1"/>
          </p:cNvPicPr>
          <p:nvPr/>
        </p:nvPicPr>
        <p:blipFill>
          <a:blip r:embed="rId4"/>
          <a:srcRect/>
          <a:stretch>
            <a:fillRect/>
          </a:stretch>
        </p:blipFill>
        <p:spPr bwMode="auto">
          <a:xfrm>
            <a:off x="4500563" y="2997200"/>
            <a:ext cx="3959225" cy="2892425"/>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6594D5DB-EA68-49EF-994F-DBF29A53A408}" type="slidenum">
              <a:rPr lang="ar-DZ"/>
              <a:pPr>
                <a:defRPr/>
              </a:pPr>
              <a:t>9</a:t>
            </a:fld>
            <a:endParaRPr lang="fr-FR"/>
          </a:p>
        </p:txBody>
      </p:sp>
      <p:sp>
        <p:nvSpPr>
          <p:cNvPr id="320514" name="Rectangle 2"/>
          <p:cNvSpPr>
            <a:spLocks noGrp="1" noChangeArrowheads="1"/>
          </p:cNvSpPr>
          <p:nvPr>
            <p:ph type="title"/>
          </p:nvPr>
        </p:nvSpPr>
        <p:spPr>
          <a:xfrm>
            <a:off x="457200" y="476250"/>
            <a:ext cx="8229600" cy="936625"/>
          </a:xfrm>
        </p:spPr>
        <p:txBody>
          <a:bodyPr/>
          <a:lstStyle/>
          <a:p>
            <a:pPr algn="ctr" eaLnBrk="1" hangingPunct="1">
              <a:defRPr/>
            </a:pPr>
            <a:r>
              <a:rPr lang="fr-FR" smtClean="0"/>
              <a:t>L’afflux prend fin en 1929</a:t>
            </a:r>
          </a:p>
        </p:txBody>
      </p:sp>
      <p:sp>
        <p:nvSpPr>
          <p:cNvPr id="10244" name="Rectangle 3"/>
          <p:cNvSpPr>
            <a:spLocks noGrp="1" noChangeArrowheads="1"/>
          </p:cNvSpPr>
          <p:nvPr>
            <p:ph type="body" idx="1"/>
          </p:nvPr>
        </p:nvSpPr>
        <p:spPr/>
        <p:txBody>
          <a:bodyPr/>
          <a:lstStyle/>
          <a:p>
            <a:pPr eaLnBrk="1" hangingPunct="1">
              <a:lnSpc>
                <a:spcPct val="80000"/>
              </a:lnSpc>
              <a:buNone/>
            </a:pPr>
            <a:r>
              <a:rPr lang="fr-FR" sz="2000" b="1" dirty="0" smtClean="0">
                <a:effectLst/>
                <a:latin typeface="Arial" pitchFamily="34" charset="0"/>
              </a:rPr>
              <a:t>…avec la création du dernier village, Gaston-Doumergue, dans la région d'</a:t>
            </a:r>
            <a:r>
              <a:rPr lang="fr-FR" sz="2000" b="1" dirty="0" err="1" smtClean="0">
                <a:effectLst/>
                <a:latin typeface="Arial" pitchFamily="34" charset="0"/>
              </a:rPr>
              <a:t>Aïn</a:t>
            </a:r>
            <a:r>
              <a:rPr lang="fr-FR" sz="2000" b="1" dirty="0" smtClean="0">
                <a:effectLst/>
                <a:latin typeface="Arial" pitchFamily="34" charset="0"/>
              </a:rPr>
              <a:t> </a:t>
            </a:r>
            <a:r>
              <a:rPr lang="fr-FR" sz="2000" b="1" dirty="0" err="1" smtClean="0">
                <a:effectLst/>
                <a:latin typeface="Arial" pitchFamily="34" charset="0"/>
              </a:rPr>
              <a:t>Témouchent</a:t>
            </a:r>
            <a:r>
              <a:rPr lang="fr-FR" sz="2000" b="1" dirty="0" smtClean="0">
                <a:effectLst/>
                <a:latin typeface="Arial" pitchFamily="34" charset="0"/>
              </a:rPr>
              <a:t>. </a:t>
            </a:r>
          </a:p>
          <a:p>
            <a:pPr eaLnBrk="1" hangingPunct="1">
              <a:lnSpc>
                <a:spcPct val="80000"/>
              </a:lnSpc>
            </a:pPr>
            <a:endParaRPr lang="fr-FR" sz="2000" b="1" dirty="0" smtClean="0">
              <a:effectLst/>
              <a:latin typeface="Arial" pitchFamily="34" charset="0"/>
            </a:endParaRPr>
          </a:p>
          <a:p>
            <a:pPr eaLnBrk="1" hangingPunct="1">
              <a:lnSpc>
                <a:spcPct val="80000"/>
              </a:lnSpc>
              <a:buNone/>
            </a:pPr>
            <a:r>
              <a:rPr lang="fr-FR" sz="2000" b="1" dirty="0" smtClean="0">
                <a:effectLst/>
                <a:latin typeface="Arial" pitchFamily="34" charset="0"/>
              </a:rPr>
              <a:t>Au total, colons , militaires et religieux le bilan  s'établissait ainsi pour le nombre de "villages ou groupes de fermes créés ou agrandis" :</a:t>
            </a:r>
          </a:p>
          <a:p>
            <a:pPr eaLnBrk="1" hangingPunct="1">
              <a:lnSpc>
                <a:spcPct val="80000"/>
              </a:lnSpc>
              <a:buNone/>
            </a:pPr>
            <a:r>
              <a:rPr lang="fr-FR" sz="2000" b="1" dirty="0" smtClean="0">
                <a:solidFill>
                  <a:srgbClr val="FFFF00"/>
                </a:solidFill>
                <a:effectLst/>
                <a:latin typeface="Arial" pitchFamily="34" charset="0"/>
              </a:rPr>
              <a:t>1830 à 1850 =&gt; 150</a:t>
            </a:r>
            <a:r>
              <a:rPr lang="fr-FR" sz="2000" b="1" dirty="0" smtClean="0">
                <a:effectLst/>
                <a:latin typeface="Arial" pitchFamily="34" charset="0"/>
              </a:rPr>
              <a:t>      </a:t>
            </a:r>
            <a:r>
              <a:rPr lang="fr-FR" sz="2000" b="1" dirty="0" smtClean="0">
                <a:solidFill>
                  <a:schemeClr val="accent1"/>
                </a:solidFill>
                <a:effectLst/>
                <a:latin typeface="Arial" pitchFamily="34" charset="0"/>
              </a:rPr>
              <a:t>1851 à 1860 =&gt; 91</a:t>
            </a:r>
            <a:r>
              <a:rPr lang="fr-FR" sz="2000" b="1" dirty="0" smtClean="0">
                <a:effectLst/>
                <a:latin typeface="Arial" pitchFamily="34" charset="0"/>
              </a:rPr>
              <a:t>       </a:t>
            </a:r>
            <a:r>
              <a:rPr lang="fr-FR" sz="2000" b="1" dirty="0" smtClean="0">
                <a:solidFill>
                  <a:schemeClr val="accent2"/>
                </a:solidFill>
                <a:effectLst/>
                <a:latin typeface="Arial" pitchFamily="34" charset="0"/>
              </a:rPr>
              <a:t>1861 à 1870 =&gt; 23</a:t>
            </a:r>
          </a:p>
          <a:p>
            <a:pPr eaLnBrk="1" hangingPunct="1">
              <a:lnSpc>
                <a:spcPct val="80000"/>
              </a:lnSpc>
              <a:buNone/>
            </a:pPr>
            <a:r>
              <a:rPr lang="fr-FR" sz="2000" b="1" dirty="0" smtClean="0">
                <a:solidFill>
                  <a:srgbClr val="A50021"/>
                </a:solidFill>
                <a:effectLst/>
                <a:latin typeface="Arial" pitchFamily="34" charset="0"/>
              </a:rPr>
              <a:t>1871 à 1880 =&gt; 207</a:t>
            </a:r>
            <a:r>
              <a:rPr lang="fr-FR" sz="2000" b="1" dirty="0" smtClean="0">
                <a:effectLst/>
                <a:latin typeface="Arial" pitchFamily="34" charset="0"/>
              </a:rPr>
              <a:t>      1881 à 1890 =&gt; 89       </a:t>
            </a:r>
            <a:r>
              <a:rPr lang="fr-FR" sz="2000" b="1" dirty="0" smtClean="0">
                <a:solidFill>
                  <a:srgbClr val="CC3300"/>
                </a:solidFill>
                <a:effectLst/>
                <a:latin typeface="Arial" pitchFamily="34" charset="0"/>
              </a:rPr>
              <a:t>1891 à 1900 =&gt; 80</a:t>
            </a:r>
          </a:p>
          <a:p>
            <a:pPr eaLnBrk="1" hangingPunct="1">
              <a:lnSpc>
                <a:spcPct val="80000"/>
              </a:lnSpc>
              <a:buNone/>
            </a:pPr>
            <a:r>
              <a:rPr lang="fr-FR" sz="2000" b="1" dirty="0" smtClean="0">
                <a:solidFill>
                  <a:srgbClr val="66FF33"/>
                </a:solidFill>
                <a:effectLst/>
                <a:latin typeface="Arial" pitchFamily="34" charset="0"/>
              </a:rPr>
              <a:t>1901 à 1920 =&gt; 217</a:t>
            </a:r>
            <a:r>
              <a:rPr lang="fr-FR" sz="2000" b="1" dirty="0" smtClean="0">
                <a:effectLst/>
                <a:latin typeface="Arial" pitchFamily="34" charset="0"/>
              </a:rPr>
              <a:t>      </a:t>
            </a:r>
            <a:r>
              <a:rPr lang="fr-FR" sz="2000" b="1" dirty="0" smtClean="0">
                <a:solidFill>
                  <a:srgbClr val="BE0815"/>
                </a:solidFill>
                <a:effectLst/>
                <a:latin typeface="Arial" pitchFamily="34" charset="0"/>
              </a:rPr>
              <a:t>1921 à 1929 =&gt; 71</a:t>
            </a:r>
          </a:p>
          <a:p>
            <a:pPr eaLnBrk="1" hangingPunct="1">
              <a:lnSpc>
                <a:spcPct val="80000"/>
              </a:lnSpc>
              <a:buNone/>
            </a:pPr>
            <a:r>
              <a:rPr lang="fr-FR" sz="2000" b="1" dirty="0" smtClean="0">
                <a:effectLst/>
                <a:latin typeface="Arial" pitchFamily="34" charset="0"/>
              </a:rPr>
              <a:t>soit en tout 928 groupes d'habitations constituant notamment quelque 700 véritables villages avec 45 000 paysans chefs de  famille,  assise de la population rurale européenne - à l'origine essentiellement française.</a:t>
            </a:r>
          </a:p>
          <a:p>
            <a:pPr eaLnBrk="1" hangingPunct="1">
              <a:lnSpc>
                <a:spcPct val="80000"/>
              </a:lnSpc>
              <a:buNone/>
            </a:pPr>
            <a:r>
              <a:rPr lang="fr-FR" sz="2800" b="1" dirty="0" smtClean="0">
                <a:effectLst/>
                <a:latin typeface="Arial" pitchFamily="34" charset="0"/>
              </a:rPr>
              <a:t>………………………………………………………………………..……………………………………..</a:t>
            </a:r>
          </a:p>
          <a:p>
            <a:pPr eaLnBrk="1" hangingPunct="1">
              <a:lnSpc>
                <a:spcPct val="80000"/>
              </a:lnSpc>
            </a:pPr>
            <a:endParaRPr lang="fr-FR" sz="800" b="1" dirty="0" smtClean="0">
              <a:effectLst/>
            </a:endParaRPr>
          </a:p>
          <a:p>
            <a:pPr eaLnBrk="1" hangingPunct="1">
              <a:lnSpc>
                <a:spcPct val="80000"/>
              </a:lnSpc>
            </a:pPr>
            <a:endParaRPr lang="fr-FR" sz="800" b="1" dirty="0" smtClean="0">
              <a:effectLst/>
            </a:endParaRPr>
          </a:p>
        </p:txBody>
      </p:sp>
    </p:spTree>
  </p:cSld>
  <p:clrMapOvr>
    <a:masterClrMapping/>
  </p:clrMapOvr>
  <p:transition advClick="0" advTm="15000">
    <p:push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12"/>
          </p:nvPr>
        </p:nvSpPr>
        <p:spPr/>
        <p:txBody>
          <a:bodyPr/>
          <a:lstStyle/>
          <a:p>
            <a:pPr>
              <a:defRPr/>
            </a:pPr>
            <a:fld id="{07A5C9D6-1E0E-421C-8964-4B3AAF082F44}" type="slidenum">
              <a:rPr lang="ar-DZ"/>
              <a:pPr>
                <a:defRPr/>
              </a:pPr>
              <a:t>90</a:t>
            </a:fld>
            <a:endParaRPr lang="fr-FR"/>
          </a:p>
        </p:txBody>
      </p:sp>
      <p:sp>
        <p:nvSpPr>
          <p:cNvPr id="150533" name="Rectangle 5"/>
          <p:cNvSpPr>
            <a:spLocks noGrp="1" noChangeArrowheads="1"/>
          </p:cNvSpPr>
          <p:nvPr>
            <p:ph type="title"/>
          </p:nvPr>
        </p:nvSpPr>
        <p:spPr/>
        <p:txBody>
          <a:bodyPr/>
          <a:lstStyle/>
          <a:p>
            <a:pPr algn="ctr" eaLnBrk="1" hangingPunct="1">
              <a:defRPr/>
            </a:pPr>
            <a:r>
              <a:rPr lang="fr-FR" sz="3200" b="1" i="1" smtClean="0"/>
              <a:t>Premier acte de </a:t>
            </a:r>
            <a:br>
              <a:rPr lang="fr-FR" sz="3200" b="1" i="1" smtClean="0"/>
            </a:br>
            <a:r>
              <a:rPr lang="fr-FR" sz="3200" b="1" i="1" smtClean="0"/>
              <a:t>piraterie aérienne dans l’histoire. </a:t>
            </a:r>
            <a:br>
              <a:rPr lang="fr-FR" sz="3200" b="1" i="1" smtClean="0"/>
            </a:br>
            <a:r>
              <a:rPr lang="fr-FR" sz="3200" b="1" i="1" smtClean="0"/>
              <a:t>Œuvre du sinistre Guy Mollet </a:t>
            </a:r>
            <a:br>
              <a:rPr lang="fr-FR" sz="3200" b="1" i="1" smtClean="0"/>
            </a:br>
            <a:r>
              <a:rPr lang="fr-FR" sz="3200" b="1" i="1" smtClean="0"/>
              <a:t>Le : 22/10/1956</a:t>
            </a:r>
          </a:p>
        </p:txBody>
      </p:sp>
      <p:sp>
        <p:nvSpPr>
          <p:cNvPr id="150535" name="Rectangle 7"/>
          <p:cNvSpPr>
            <a:spLocks noGrp="1" noChangeArrowheads="1"/>
          </p:cNvSpPr>
          <p:nvPr>
            <p:ph type="body" sz="half" idx="1"/>
          </p:nvPr>
        </p:nvSpPr>
        <p:spPr/>
        <p:txBody>
          <a:bodyPr/>
          <a:lstStyle/>
          <a:p>
            <a:pPr eaLnBrk="1" hangingPunct="1">
              <a:defRPr/>
            </a:pPr>
            <a:endParaRPr lang="fr-FR" sz="2400" b="1" i="1" smtClean="0"/>
          </a:p>
          <a:p>
            <a:pPr eaLnBrk="1" hangingPunct="1">
              <a:defRPr/>
            </a:pPr>
            <a:endParaRPr lang="fr-FR" sz="2400" b="1" i="1" smtClean="0"/>
          </a:p>
          <a:p>
            <a:pPr eaLnBrk="1" hangingPunct="1">
              <a:defRPr/>
            </a:pPr>
            <a:endParaRPr lang="fr-FR" sz="2400" b="1" i="1" smtClean="0"/>
          </a:p>
          <a:p>
            <a:pPr eaLnBrk="1" hangingPunct="1">
              <a:defRPr/>
            </a:pPr>
            <a:endParaRPr lang="fr-FR" sz="2400" b="1" i="1" smtClean="0"/>
          </a:p>
          <a:p>
            <a:pPr eaLnBrk="1" hangingPunct="1">
              <a:defRPr/>
            </a:pPr>
            <a:endParaRPr lang="fr-FR" sz="2400" b="1" i="1" smtClean="0"/>
          </a:p>
          <a:p>
            <a:pPr eaLnBrk="1" hangingPunct="1">
              <a:defRPr/>
            </a:pPr>
            <a:endParaRPr lang="fr-FR" sz="2400" b="1" i="1" smtClean="0"/>
          </a:p>
          <a:p>
            <a:pPr eaLnBrk="1" hangingPunct="1">
              <a:defRPr/>
            </a:pPr>
            <a:endParaRPr lang="fr-FR" sz="2400" b="1" i="1" smtClean="0"/>
          </a:p>
          <a:p>
            <a:pPr eaLnBrk="1" hangingPunct="1">
              <a:defRPr/>
            </a:pPr>
            <a:endParaRPr lang="fr-FR" sz="2400" b="1" i="1" smtClean="0"/>
          </a:p>
        </p:txBody>
      </p:sp>
      <p:sp>
        <p:nvSpPr>
          <p:cNvPr id="150536" name="Rectangle 8"/>
          <p:cNvSpPr>
            <a:spLocks noGrp="1" noChangeArrowheads="1"/>
          </p:cNvSpPr>
          <p:nvPr>
            <p:ph type="body" sz="half" idx="2"/>
          </p:nvPr>
        </p:nvSpPr>
        <p:spPr/>
        <p:txBody>
          <a:bodyPr/>
          <a:lstStyle/>
          <a:p>
            <a:pPr eaLnBrk="1" hangingPunct="1">
              <a:lnSpc>
                <a:spcPct val="80000"/>
              </a:lnSpc>
              <a:defRPr/>
            </a:pPr>
            <a:r>
              <a:rPr lang="fr-FR" sz="2000" b="1" dirty="0" err="1" smtClean="0"/>
              <a:t>Khider</a:t>
            </a:r>
            <a:r>
              <a:rPr lang="fr-FR" sz="2000" b="1" dirty="0" smtClean="0"/>
              <a:t>. ….</a:t>
            </a:r>
            <a:r>
              <a:rPr lang="fr-FR" sz="2000" b="1" dirty="0" err="1" smtClean="0"/>
              <a:t>Lacheraf</a:t>
            </a:r>
            <a:r>
              <a:rPr lang="fr-FR" sz="2000" b="1" dirty="0" smtClean="0"/>
              <a:t>. </a:t>
            </a:r>
          </a:p>
          <a:p>
            <a:pPr eaLnBrk="1" hangingPunct="1">
              <a:lnSpc>
                <a:spcPct val="80000"/>
              </a:lnSpc>
              <a:defRPr/>
            </a:pPr>
            <a:r>
              <a:rPr lang="fr-FR" sz="2000" b="1" dirty="0" err="1" smtClean="0"/>
              <a:t>A.Amed</a:t>
            </a:r>
            <a:r>
              <a:rPr lang="fr-FR" sz="2000" b="1" dirty="0" smtClean="0"/>
              <a:t>….</a:t>
            </a:r>
            <a:r>
              <a:rPr lang="fr-FR" sz="2000" b="1" dirty="0" err="1" smtClean="0"/>
              <a:t>Khider</a:t>
            </a:r>
            <a:r>
              <a:rPr lang="fr-FR" sz="2000" b="1" dirty="0" smtClean="0"/>
              <a:t>.</a:t>
            </a:r>
          </a:p>
          <a:p>
            <a:pPr eaLnBrk="1" hangingPunct="1">
              <a:lnSpc>
                <a:spcPct val="80000"/>
              </a:lnSpc>
              <a:defRPr/>
            </a:pPr>
            <a:r>
              <a:rPr lang="fr-FR" sz="2000" b="1" dirty="0" err="1" smtClean="0"/>
              <a:t>BenBella</a:t>
            </a:r>
            <a:endParaRPr lang="fr-FR" sz="2000" b="1" dirty="0" smtClean="0"/>
          </a:p>
          <a:p>
            <a:pPr eaLnBrk="1" hangingPunct="1">
              <a:lnSpc>
                <a:spcPct val="80000"/>
              </a:lnSpc>
              <a:defRPr/>
            </a:pPr>
            <a:r>
              <a:rPr lang="fr-FR" sz="2000" b="1" dirty="0" smtClean="0"/>
              <a:t>Les villes et les villages se vident .</a:t>
            </a:r>
          </a:p>
          <a:p>
            <a:pPr eaLnBrk="1" hangingPunct="1">
              <a:lnSpc>
                <a:spcPct val="80000"/>
              </a:lnSpc>
              <a:defRPr/>
            </a:pPr>
            <a:r>
              <a:rPr lang="fr-FR" sz="2000" b="1" dirty="0" smtClean="0"/>
              <a:t>Afflux  inimaginable des volontaires  vers le maquis</a:t>
            </a:r>
          </a:p>
          <a:p>
            <a:pPr eaLnBrk="1" hangingPunct="1">
              <a:lnSpc>
                <a:spcPct val="80000"/>
              </a:lnSpc>
              <a:defRPr/>
            </a:pPr>
            <a:r>
              <a:rPr lang="fr-FR" sz="1800" dirty="0" smtClean="0"/>
              <a:t>********************************************************</a:t>
            </a:r>
          </a:p>
          <a:p>
            <a:pPr eaLnBrk="1" hangingPunct="1">
              <a:lnSpc>
                <a:spcPct val="80000"/>
              </a:lnSpc>
              <a:defRPr/>
            </a:pPr>
            <a:r>
              <a:rPr lang="fr-FR" sz="3600" dirty="0" smtClean="0"/>
              <a:t>5 de perdus ? </a:t>
            </a:r>
          </a:p>
          <a:p>
            <a:pPr eaLnBrk="1" hangingPunct="1">
              <a:lnSpc>
                <a:spcPct val="80000"/>
              </a:lnSpc>
              <a:defRPr/>
            </a:pPr>
            <a:r>
              <a:rPr lang="fr-FR" sz="3600" dirty="0" smtClean="0"/>
              <a:t>50 de retrouvés</a:t>
            </a:r>
          </a:p>
        </p:txBody>
      </p:sp>
      <p:pic>
        <p:nvPicPr>
          <p:cNvPr id="94214" name="Picture 4" descr="Les 5 chefs de la révolution_menottes en mains"/>
          <p:cNvPicPr>
            <a:picLocks noChangeAspect="1" noChangeArrowheads="1"/>
          </p:cNvPicPr>
          <p:nvPr/>
        </p:nvPicPr>
        <p:blipFill>
          <a:blip r:embed="rId2"/>
          <a:srcRect/>
          <a:stretch>
            <a:fillRect/>
          </a:stretch>
        </p:blipFill>
        <p:spPr bwMode="auto">
          <a:xfrm>
            <a:off x="539750" y="2133600"/>
            <a:ext cx="4392613" cy="4032250"/>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6"/>
          <p:cNvSpPr>
            <a:spLocks noGrp="1"/>
          </p:cNvSpPr>
          <p:nvPr>
            <p:ph type="sldNum" sz="quarter" idx="12"/>
          </p:nvPr>
        </p:nvSpPr>
        <p:spPr/>
        <p:txBody>
          <a:bodyPr/>
          <a:lstStyle/>
          <a:p>
            <a:pPr>
              <a:defRPr/>
            </a:pPr>
            <a:fld id="{73512F34-5C1C-437D-B58D-37C266F76BDF}" type="slidenum">
              <a:rPr lang="ar-DZ"/>
              <a:pPr>
                <a:defRPr/>
              </a:pPr>
              <a:t>91</a:t>
            </a:fld>
            <a:endParaRPr lang="fr-FR"/>
          </a:p>
        </p:txBody>
      </p:sp>
      <p:sp>
        <p:nvSpPr>
          <p:cNvPr id="95246" name="Rectangle 14"/>
          <p:cNvSpPr>
            <a:spLocks noGrp="1" noChangeArrowheads="1"/>
          </p:cNvSpPr>
          <p:nvPr>
            <p:ph type="title"/>
          </p:nvPr>
        </p:nvSpPr>
        <p:spPr/>
        <p:txBody>
          <a:bodyPr/>
          <a:lstStyle/>
          <a:p>
            <a:pPr algn="ctr" eaLnBrk="1" hangingPunct="1">
              <a:defRPr/>
            </a:pPr>
            <a:r>
              <a:rPr lang="fr-FR" smtClean="0"/>
              <a:t>Les militaires et les colons</a:t>
            </a:r>
          </a:p>
        </p:txBody>
      </p:sp>
      <p:sp>
        <p:nvSpPr>
          <p:cNvPr id="95247" name="Rectangle 15"/>
          <p:cNvSpPr>
            <a:spLocks noGrp="1" noChangeArrowheads="1"/>
          </p:cNvSpPr>
          <p:nvPr>
            <p:ph type="body" sz="half" idx="1"/>
          </p:nvPr>
        </p:nvSpPr>
        <p:spPr/>
        <p:txBody>
          <a:bodyPr/>
          <a:lstStyle/>
          <a:p>
            <a:pPr eaLnBrk="1" hangingPunct="1">
              <a:defRPr/>
            </a:pPr>
            <a:endParaRPr lang="en-US" sz="2400" smtClean="0"/>
          </a:p>
        </p:txBody>
      </p:sp>
      <p:sp>
        <p:nvSpPr>
          <p:cNvPr id="95248" name="Rectangle 16"/>
          <p:cNvSpPr>
            <a:spLocks noGrp="1" noChangeArrowheads="1"/>
          </p:cNvSpPr>
          <p:nvPr>
            <p:ph type="body" sz="half" idx="2"/>
          </p:nvPr>
        </p:nvSpPr>
        <p:spPr/>
        <p:txBody>
          <a:bodyPr/>
          <a:lstStyle/>
          <a:p>
            <a:pPr eaLnBrk="1" hangingPunct="1">
              <a:lnSpc>
                <a:spcPct val="90000"/>
              </a:lnSpc>
              <a:defRPr/>
            </a:pPr>
            <a:r>
              <a:rPr lang="fr-FR" sz="2400" b="1" smtClean="0"/>
              <a:t>En s’attaquant au peuple,  rendaient un service </a:t>
            </a:r>
            <a:r>
              <a:rPr lang="fr-FR" sz="3200" b="1" smtClean="0">
                <a:solidFill>
                  <a:srgbClr val="66FF33"/>
                </a:solidFill>
              </a:rPr>
              <a:t>énorme</a:t>
            </a:r>
            <a:r>
              <a:rPr lang="fr-FR" sz="2400" b="1" smtClean="0"/>
              <a:t> à la lutte de libération.</a:t>
            </a:r>
          </a:p>
          <a:p>
            <a:pPr eaLnBrk="1" hangingPunct="1">
              <a:lnSpc>
                <a:spcPct val="90000"/>
              </a:lnSpc>
              <a:defRPr/>
            </a:pPr>
            <a:endParaRPr lang="fr-FR" sz="2400" b="1" smtClean="0"/>
          </a:p>
          <a:p>
            <a:pPr eaLnBrk="1" hangingPunct="1">
              <a:lnSpc>
                <a:spcPct val="90000"/>
              </a:lnSpc>
              <a:defRPr/>
            </a:pPr>
            <a:endParaRPr lang="fr-FR" sz="2400" smtClean="0"/>
          </a:p>
          <a:p>
            <a:pPr eaLnBrk="1" hangingPunct="1">
              <a:lnSpc>
                <a:spcPct val="90000"/>
              </a:lnSpc>
              <a:defRPr/>
            </a:pPr>
            <a:endParaRPr lang="fr-FR" sz="2400" smtClean="0"/>
          </a:p>
          <a:p>
            <a:pPr eaLnBrk="1" hangingPunct="1">
              <a:lnSpc>
                <a:spcPct val="90000"/>
              </a:lnSpc>
              <a:defRPr/>
            </a:pPr>
            <a:r>
              <a:rPr lang="fr-FR" sz="2400" smtClean="0"/>
              <a:t>***************************************************************</a:t>
            </a:r>
          </a:p>
        </p:txBody>
      </p:sp>
      <p:sp>
        <p:nvSpPr>
          <p:cNvPr id="95245" name="Rectangle 13"/>
          <p:cNvSpPr>
            <a:spLocks noChangeArrowheads="1"/>
          </p:cNvSpPr>
          <p:nvPr/>
        </p:nvSpPr>
        <p:spPr bwMode="auto">
          <a:xfrm>
            <a:off x="0" y="0"/>
            <a:ext cx="8229600" cy="6019800"/>
          </a:xfrm>
          <a:prstGeom prst="rect">
            <a:avLst/>
          </a:prstGeom>
          <a:noFill/>
          <a:ln w="9525">
            <a:noFill/>
            <a:miter lim="800000"/>
            <a:headEnd/>
            <a:tailEnd/>
          </a:ln>
          <a:effectLst/>
        </p:spPr>
        <p:txBody>
          <a:bodyPr/>
          <a:lstStyle/>
          <a:p>
            <a:pPr marL="342900" indent="-342900" algn="l">
              <a:spcBef>
                <a:spcPct val="20000"/>
              </a:spcBef>
              <a:buClr>
                <a:schemeClr val="hlink"/>
              </a:buClr>
              <a:buSzPct val="120000"/>
              <a:buFontTx/>
              <a:buChar char="•"/>
              <a:defRPr/>
            </a:pPr>
            <a:endParaRPr lang="en-US" sz="3200" b="0">
              <a:effectLst>
                <a:outerShdw blurRad="38100" dist="38100" dir="2700000" algn="tl">
                  <a:srgbClr val="000000"/>
                </a:outerShdw>
              </a:effectLst>
              <a:latin typeface="Tahoma" pitchFamily="34" charset="0"/>
            </a:endParaRPr>
          </a:p>
        </p:txBody>
      </p:sp>
      <p:pic>
        <p:nvPicPr>
          <p:cNvPr id="95239" name="Picture 18" descr="kidnapping"/>
          <p:cNvPicPr>
            <a:picLocks noChangeAspect="1" noChangeArrowheads="1"/>
          </p:cNvPicPr>
          <p:nvPr/>
        </p:nvPicPr>
        <p:blipFill>
          <a:blip r:embed="rId2"/>
          <a:srcRect/>
          <a:stretch>
            <a:fillRect/>
          </a:stretch>
        </p:blipFill>
        <p:spPr bwMode="auto">
          <a:xfrm>
            <a:off x="468313" y="1989138"/>
            <a:ext cx="4032250" cy="3978275"/>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6"/>
          <p:cNvSpPr>
            <a:spLocks noGrp="1"/>
          </p:cNvSpPr>
          <p:nvPr>
            <p:ph type="sldNum" sz="quarter" idx="12"/>
          </p:nvPr>
        </p:nvSpPr>
        <p:spPr/>
        <p:txBody>
          <a:bodyPr/>
          <a:lstStyle/>
          <a:p>
            <a:pPr>
              <a:defRPr/>
            </a:pPr>
            <a:fld id="{50720803-FD4D-48C6-8433-1544A393EA9A}" type="slidenum">
              <a:rPr lang="ar-DZ"/>
              <a:pPr>
                <a:defRPr/>
              </a:pPr>
              <a:t>92</a:t>
            </a:fld>
            <a:endParaRPr lang="fr-FR"/>
          </a:p>
        </p:txBody>
      </p:sp>
      <p:sp>
        <p:nvSpPr>
          <p:cNvPr id="139268" name="Rectangle 4"/>
          <p:cNvSpPr>
            <a:spLocks noGrp="1" noChangeArrowheads="1"/>
          </p:cNvSpPr>
          <p:nvPr>
            <p:ph type="title"/>
          </p:nvPr>
        </p:nvSpPr>
        <p:spPr/>
        <p:txBody>
          <a:bodyPr/>
          <a:lstStyle/>
          <a:p>
            <a:pPr algn="ctr" eaLnBrk="1" hangingPunct="1">
              <a:defRPr/>
            </a:pPr>
            <a:r>
              <a:rPr lang="fr-FR" sz="4000" b="1" i="1" smtClean="0">
                <a:solidFill>
                  <a:srgbClr val="000000"/>
                </a:solidFill>
                <a:effectLst>
                  <a:outerShdw blurRad="38100" dist="38100" dir="2700000" algn="tl">
                    <a:srgbClr val="FFFFFF"/>
                  </a:outerShdw>
                </a:effectLst>
                <a:latin typeface="Comic Sans MS" pitchFamily="66" charset="0"/>
              </a:rPr>
              <a:t>Mots d’ordre du </a:t>
            </a:r>
            <a:r>
              <a:rPr lang="fr-FR" sz="4000" b="1" i="1" smtClean="0">
                <a:solidFill>
                  <a:srgbClr val="66FF33"/>
                </a:solidFill>
                <a:latin typeface="Comic Sans MS" pitchFamily="66" charset="0"/>
              </a:rPr>
              <a:t>F</a:t>
            </a:r>
            <a:r>
              <a:rPr lang="fr-FR" sz="4000" b="1" i="1" smtClean="0">
                <a:solidFill>
                  <a:schemeClr val="tx1"/>
                </a:solidFill>
                <a:latin typeface="Comic Sans MS" pitchFamily="66" charset="0"/>
              </a:rPr>
              <a:t>L</a:t>
            </a:r>
            <a:r>
              <a:rPr lang="fr-FR" sz="4000" b="1" i="1" smtClean="0">
                <a:solidFill>
                  <a:srgbClr val="BE0815"/>
                </a:solidFill>
                <a:latin typeface="Comic Sans MS" pitchFamily="66" charset="0"/>
              </a:rPr>
              <a:t>N </a:t>
            </a:r>
            <a:r>
              <a:rPr lang="fr-FR" sz="4000" b="1" i="1" smtClean="0">
                <a:solidFill>
                  <a:srgbClr val="000000"/>
                </a:solidFill>
                <a:effectLst>
                  <a:outerShdw blurRad="38100" dist="38100" dir="2700000" algn="tl">
                    <a:srgbClr val="FFFFFF"/>
                  </a:outerShdw>
                </a:effectLst>
                <a:latin typeface="Comic Sans MS" pitchFamily="66" charset="0"/>
              </a:rPr>
              <a:t/>
            </a:r>
            <a:br>
              <a:rPr lang="fr-FR" sz="4000" b="1" i="1" smtClean="0">
                <a:solidFill>
                  <a:srgbClr val="000000"/>
                </a:solidFill>
                <a:effectLst>
                  <a:outerShdw blurRad="38100" dist="38100" dir="2700000" algn="tl">
                    <a:srgbClr val="FFFFFF"/>
                  </a:outerShdw>
                </a:effectLst>
                <a:latin typeface="Comic Sans MS" pitchFamily="66" charset="0"/>
              </a:rPr>
            </a:br>
            <a:r>
              <a:rPr lang="fr-FR" sz="4000" b="1" i="1" smtClean="0">
                <a:solidFill>
                  <a:srgbClr val="000000"/>
                </a:solidFill>
                <a:effectLst>
                  <a:outerShdw blurRad="38100" dist="38100" dir="2700000" algn="tl">
                    <a:srgbClr val="FFFFFF"/>
                  </a:outerShdw>
                </a:effectLst>
                <a:latin typeface="Comic Sans MS" pitchFamily="66" charset="0"/>
              </a:rPr>
              <a:t>suivis à 100%</a:t>
            </a:r>
          </a:p>
        </p:txBody>
      </p:sp>
      <p:sp>
        <p:nvSpPr>
          <p:cNvPr id="139269" name="Rectangle 5"/>
          <p:cNvSpPr>
            <a:spLocks noGrp="1" noChangeArrowheads="1"/>
          </p:cNvSpPr>
          <p:nvPr>
            <p:ph type="body" sz="half" idx="1"/>
          </p:nvPr>
        </p:nvSpPr>
        <p:spPr/>
        <p:txBody>
          <a:bodyPr/>
          <a:lstStyle/>
          <a:p>
            <a:pPr eaLnBrk="1" hangingPunct="1">
              <a:lnSpc>
                <a:spcPct val="90000"/>
              </a:lnSpc>
              <a:defRPr/>
            </a:pPr>
            <a:endParaRPr lang="en-US" smtClean="0"/>
          </a:p>
        </p:txBody>
      </p:sp>
      <p:sp>
        <p:nvSpPr>
          <p:cNvPr id="139270" name="Rectangle 6"/>
          <p:cNvSpPr>
            <a:spLocks noGrp="1" noChangeArrowheads="1"/>
          </p:cNvSpPr>
          <p:nvPr>
            <p:ph type="body" sz="half" idx="2"/>
          </p:nvPr>
        </p:nvSpPr>
        <p:spPr/>
        <p:txBody>
          <a:bodyPr/>
          <a:lstStyle/>
          <a:p>
            <a:pPr eaLnBrk="1" hangingPunct="1">
              <a:defRPr/>
            </a:pPr>
            <a:r>
              <a:rPr lang="fr-FR" sz="2400" b="1" i="1" u="sng" smtClean="0">
                <a:solidFill>
                  <a:schemeClr val="accent2"/>
                </a:solidFill>
                <a:latin typeface="Comic Sans MS" pitchFamily="66" charset="0"/>
              </a:rPr>
              <a:t>Grève du cartable</a:t>
            </a:r>
            <a:r>
              <a:rPr lang="fr-FR" sz="2400" b="1" i="1" smtClean="0">
                <a:solidFill>
                  <a:schemeClr val="accent2"/>
                </a:solidFill>
                <a:latin typeface="Comic Sans MS" pitchFamily="66" charset="0"/>
              </a:rPr>
              <a:t> </a:t>
            </a:r>
          </a:p>
          <a:p>
            <a:pPr eaLnBrk="1" hangingPunct="1">
              <a:defRPr/>
            </a:pPr>
            <a:r>
              <a:rPr lang="fr-FR" sz="2400" b="1" i="1" u="sng" smtClean="0">
                <a:latin typeface="Comic Sans MS" pitchFamily="66" charset="0"/>
              </a:rPr>
              <a:t>Tout jeune doit rejoindre le front</a:t>
            </a:r>
          </a:p>
          <a:p>
            <a:pPr eaLnBrk="1" hangingPunct="1">
              <a:defRPr/>
            </a:pPr>
            <a:r>
              <a:rPr lang="fr-FR" sz="2400" b="1" i="1" u="sng" smtClean="0">
                <a:solidFill>
                  <a:srgbClr val="BF1907"/>
                </a:solidFill>
                <a:latin typeface="Comic Sans MS" pitchFamily="66" charset="0"/>
              </a:rPr>
              <a:t>INTERDICTION :</a:t>
            </a:r>
            <a:r>
              <a:rPr lang="fr-FR" sz="2400" b="1" i="1" smtClean="0">
                <a:solidFill>
                  <a:srgbClr val="BF1907"/>
                </a:solidFill>
                <a:latin typeface="Comic Sans MS" pitchFamily="66" charset="0"/>
              </a:rPr>
              <a:t>    =&gt; cigarettes</a:t>
            </a:r>
          </a:p>
          <a:p>
            <a:pPr eaLnBrk="1" hangingPunct="1">
              <a:defRPr/>
            </a:pPr>
            <a:r>
              <a:rPr lang="fr-FR" sz="2400" b="1" i="1" smtClean="0">
                <a:solidFill>
                  <a:srgbClr val="BF1907"/>
                </a:solidFill>
                <a:latin typeface="Comic Sans MS" pitchFamily="66" charset="0"/>
              </a:rPr>
              <a:t>=&gt; alcool.</a:t>
            </a:r>
          </a:p>
          <a:p>
            <a:pPr eaLnBrk="1" hangingPunct="1">
              <a:defRPr/>
            </a:pPr>
            <a:r>
              <a:rPr lang="fr-FR" b="1" i="1" smtClean="0">
                <a:solidFill>
                  <a:schemeClr val="accent2"/>
                </a:solidFill>
                <a:latin typeface="Comic Sans MS" pitchFamily="66" charset="0"/>
              </a:rPr>
              <a:t>FLN=PEUPLE</a:t>
            </a:r>
            <a:r>
              <a:rPr lang="fr-FR" sz="2400" b="1" i="1" smtClean="0">
                <a:solidFill>
                  <a:schemeClr val="accent2"/>
                </a:solidFill>
                <a:latin typeface="Comic Sans MS" pitchFamily="66" charset="0"/>
              </a:rPr>
              <a:t> =ALN</a:t>
            </a:r>
          </a:p>
          <a:p>
            <a:pPr eaLnBrk="1" hangingPunct="1">
              <a:defRPr/>
            </a:pPr>
            <a:r>
              <a:rPr lang="fr-FR" sz="2400" b="1" i="1" smtClean="0">
                <a:solidFill>
                  <a:schemeClr val="accent2"/>
                </a:solidFill>
                <a:latin typeface="Comic Sans MS" pitchFamily="66" charset="0"/>
              </a:rPr>
              <a:t>******************…………………………………..</a:t>
            </a:r>
          </a:p>
        </p:txBody>
      </p:sp>
      <p:pic>
        <p:nvPicPr>
          <p:cNvPr id="96262" name="Picture 7" descr="Grève-19"/>
          <p:cNvPicPr>
            <a:picLocks noChangeAspect="1" noChangeArrowheads="1"/>
          </p:cNvPicPr>
          <p:nvPr/>
        </p:nvPicPr>
        <p:blipFill>
          <a:blip r:embed="rId2"/>
          <a:srcRect/>
          <a:stretch>
            <a:fillRect/>
          </a:stretch>
        </p:blipFill>
        <p:spPr bwMode="auto">
          <a:xfrm>
            <a:off x="468313" y="1989138"/>
            <a:ext cx="4032250" cy="4183062"/>
          </a:xfrm>
          <a:prstGeom prst="rect">
            <a:avLst/>
          </a:prstGeom>
          <a:noFill/>
          <a:ln w="9525">
            <a:noFill/>
            <a:miter lim="800000"/>
            <a:headEnd/>
            <a:tailEnd/>
          </a:ln>
        </p:spPr>
      </p:pic>
      <p:pic>
        <p:nvPicPr>
          <p:cNvPr id="96263" name="Picture 8" descr="algerie_algerian_flag"/>
          <p:cNvPicPr>
            <a:picLocks noChangeAspect="1" noChangeArrowheads="1"/>
          </p:cNvPicPr>
          <p:nvPr/>
        </p:nvPicPr>
        <p:blipFill>
          <a:blip r:embed="rId3"/>
          <a:srcRect/>
          <a:stretch>
            <a:fillRect/>
          </a:stretch>
        </p:blipFill>
        <p:spPr bwMode="auto">
          <a:xfrm>
            <a:off x="0" y="0"/>
            <a:ext cx="2051050" cy="1700213"/>
          </a:xfrm>
          <a:prstGeom prst="rect">
            <a:avLst/>
          </a:prstGeom>
          <a:noFill/>
          <a:ln w="9525">
            <a:noFill/>
            <a:miter lim="800000"/>
            <a:headEnd/>
            <a:tailEnd/>
          </a:ln>
        </p:spPr>
      </p:pic>
      <p:pic>
        <p:nvPicPr>
          <p:cNvPr id="96264" name="Picture 9" descr="algerie_algerian_flag"/>
          <p:cNvPicPr>
            <a:picLocks noChangeAspect="1" noChangeArrowheads="1"/>
          </p:cNvPicPr>
          <p:nvPr/>
        </p:nvPicPr>
        <p:blipFill>
          <a:blip r:embed="rId3"/>
          <a:srcRect/>
          <a:stretch>
            <a:fillRect/>
          </a:stretch>
        </p:blipFill>
        <p:spPr bwMode="auto">
          <a:xfrm>
            <a:off x="7380288" y="0"/>
            <a:ext cx="1763712" cy="1700213"/>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p:txBody>
          <a:bodyPr/>
          <a:lstStyle/>
          <a:p>
            <a:pPr>
              <a:defRPr/>
            </a:pPr>
            <a:fld id="{4460280D-9BF0-4159-A0C9-2624D86261F4}" type="slidenum">
              <a:rPr lang="ar-DZ"/>
              <a:pPr>
                <a:defRPr/>
              </a:pPr>
              <a:t>93</a:t>
            </a:fld>
            <a:endParaRPr lang="fr-FR"/>
          </a:p>
        </p:txBody>
      </p:sp>
      <p:sp>
        <p:nvSpPr>
          <p:cNvPr id="369666" name="Rectangle 2"/>
          <p:cNvSpPr>
            <a:spLocks noGrp="1" noChangeArrowheads="1"/>
          </p:cNvSpPr>
          <p:nvPr>
            <p:ph type="title"/>
          </p:nvPr>
        </p:nvSpPr>
        <p:spPr/>
        <p:txBody>
          <a:bodyPr/>
          <a:lstStyle/>
          <a:p>
            <a:pPr algn="ctr" eaLnBrk="1" hangingPunct="1">
              <a:defRPr/>
            </a:pPr>
            <a:r>
              <a:rPr lang="fr-FR" smtClean="0"/>
              <a:t>     La devise </a:t>
            </a:r>
          </a:p>
        </p:txBody>
      </p:sp>
      <p:sp>
        <p:nvSpPr>
          <p:cNvPr id="97284" name="Rectangle 3"/>
          <p:cNvSpPr>
            <a:spLocks noGrp="1" noChangeArrowheads="1"/>
          </p:cNvSpPr>
          <p:nvPr>
            <p:ph type="body" idx="1"/>
          </p:nvPr>
        </p:nvSpPr>
        <p:spPr/>
        <p:txBody>
          <a:bodyPr/>
          <a:lstStyle/>
          <a:p>
            <a:pPr algn="ctr" eaLnBrk="1" hangingPunct="1">
              <a:lnSpc>
                <a:spcPct val="90000"/>
              </a:lnSpc>
            </a:pPr>
            <a:r>
              <a:rPr lang="fr-FR" sz="2400" b="1" smtClean="0">
                <a:effectLst/>
              </a:rPr>
              <a:t>Durant 7.5 ans  de guerre, </a:t>
            </a:r>
          </a:p>
          <a:p>
            <a:pPr algn="ctr" eaLnBrk="1" hangingPunct="1">
              <a:lnSpc>
                <a:spcPct val="90000"/>
              </a:lnSpc>
            </a:pPr>
            <a:r>
              <a:rPr lang="fr-FR" sz="2400" b="1" i="1" smtClean="0">
                <a:solidFill>
                  <a:schemeClr val="accent1"/>
                </a:solidFill>
                <a:effectLst/>
              </a:rPr>
              <a:t>l’Algérien va conduire une guerre héroïque, </a:t>
            </a:r>
          </a:p>
          <a:p>
            <a:pPr algn="ctr" eaLnBrk="1" hangingPunct="1">
              <a:lnSpc>
                <a:spcPct val="90000"/>
              </a:lnSpc>
            </a:pPr>
            <a:r>
              <a:rPr lang="fr-FR" sz="2400" b="1" i="1" smtClean="0">
                <a:solidFill>
                  <a:schemeClr val="accent1"/>
                </a:solidFill>
                <a:effectLst/>
              </a:rPr>
              <a:t>selon une stratégie de longue durée et </a:t>
            </a:r>
          </a:p>
          <a:p>
            <a:pPr algn="ctr" eaLnBrk="1" hangingPunct="1">
              <a:lnSpc>
                <a:spcPct val="90000"/>
              </a:lnSpc>
            </a:pPr>
            <a:r>
              <a:rPr lang="fr-FR" sz="2400" b="1" i="1" smtClean="0">
                <a:solidFill>
                  <a:schemeClr val="accent1"/>
                </a:solidFill>
                <a:effectLst/>
              </a:rPr>
              <a:t>une tactique de guérilla, </a:t>
            </a:r>
          </a:p>
          <a:p>
            <a:pPr algn="ctr" eaLnBrk="1" hangingPunct="1">
              <a:lnSpc>
                <a:spcPct val="90000"/>
              </a:lnSpc>
            </a:pPr>
            <a:r>
              <a:rPr lang="fr-FR" sz="2400" b="1" i="1" smtClean="0">
                <a:solidFill>
                  <a:schemeClr val="accent1"/>
                </a:solidFill>
                <a:effectLst/>
              </a:rPr>
              <a:t>au milieu d'une population favorable .</a:t>
            </a:r>
          </a:p>
          <a:p>
            <a:pPr algn="ctr" eaLnBrk="1" hangingPunct="1">
              <a:lnSpc>
                <a:spcPct val="90000"/>
              </a:lnSpc>
            </a:pPr>
            <a:r>
              <a:rPr lang="fr-FR" sz="2400" b="1" smtClean="0">
                <a:effectLst/>
              </a:rPr>
              <a:t>Cette forme de combat a pour objectifs : </a:t>
            </a:r>
          </a:p>
          <a:p>
            <a:pPr algn="ctr" eaLnBrk="1" hangingPunct="1">
              <a:lnSpc>
                <a:spcPct val="90000"/>
              </a:lnSpc>
            </a:pPr>
            <a:r>
              <a:rPr lang="fr-FR" sz="2400" b="1" i="1" smtClean="0">
                <a:solidFill>
                  <a:srgbClr val="FFFF00"/>
                </a:solidFill>
                <a:effectLst/>
              </a:rPr>
              <a:t>d'user  l'adversaire, </a:t>
            </a:r>
          </a:p>
          <a:p>
            <a:pPr algn="ctr" eaLnBrk="1" hangingPunct="1">
              <a:lnSpc>
                <a:spcPct val="90000"/>
              </a:lnSpc>
            </a:pPr>
            <a:r>
              <a:rPr lang="fr-FR" sz="2400" b="1" i="1" smtClean="0">
                <a:solidFill>
                  <a:srgbClr val="FFFF00"/>
                </a:solidFill>
                <a:effectLst/>
              </a:rPr>
              <a:t>de disperser ses forces et,</a:t>
            </a:r>
          </a:p>
          <a:p>
            <a:pPr algn="ctr" eaLnBrk="1" hangingPunct="1">
              <a:lnSpc>
                <a:spcPct val="90000"/>
              </a:lnSpc>
            </a:pPr>
            <a:r>
              <a:rPr lang="fr-FR" sz="2400" b="1" i="1" smtClean="0">
                <a:solidFill>
                  <a:srgbClr val="FFFF00"/>
                </a:solidFill>
                <a:effectLst/>
              </a:rPr>
              <a:t>de miner son moral, pour </a:t>
            </a:r>
          </a:p>
          <a:p>
            <a:pPr algn="ctr" eaLnBrk="1" hangingPunct="1">
              <a:lnSpc>
                <a:spcPct val="90000"/>
              </a:lnSpc>
            </a:pPr>
            <a:r>
              <a:rPr lang="fr-FR" sz="2400" b="1" i="1" smtClean="0">
                <a:solidFill>
                  <a:srgbClr val="FFFF00"/>
                </a:solidFill>
                <a:effectLst/>
              </a:rPr>
              <a:t>mieux l'anéantir !!!</a:t>
            </a:r>
          </a:p>
        </p:txBody>
      </p:sp>
      <p:pic>
        <p:nvPicPr>
          <p:cNvPr id="97285" name="Picture 4" descr="benganifaln2.jpg">
            <a:hlinkClick r:id="rId2" tooltip="benganifaln2.jpg"/>
          </p:cNvPr>
          <p:cNvPicPr>
            <a:picLocks noChangeAspect="1" noChangeArrowheads="1"/>
          </p:cNvPicPr>
          <p:nvPr/>
        </p:nvPicPr>
        <p:blipFill>
          <a:blip r:embed="rId3"/>
          <a:srcRect/>
          <a:stretch>
            <a:fillRect/>
          </a:stretch>
        </p:blipFill>
        <p:spPr bwMode="auto">
          <a:xfrm>
            <a:off x="7885113" y="0"/>
            <a:ext cx="1258887" cy="1944688"/>
          </a:xfrm>
          <a:prstGeom prst="rect">
            <a:avLst/>
          </a:prstGeom>
          <a:noFill/>
          <a:ln w="9525">
            <a:noFill/>
            <a:miter lim="800000"/>
            <a:headEnd/>
            <a:tailEnd/>
          </a:ln>
        </p:spPr>
      </p:pic>
      <p:pic>
        <p:nvPicPr>
          <p:cNvPr id="97286" name="Picture 5" descr="algerie_aln9"/>
          <p:cNvPicPr>
            <a:picLocks noChangeAspect="1" noChangeArrowheads="1"/>
          </p:cNvPicPr>
          <p:nvPr/>
        </p:nvPicPr>
        <p:blipFill>
          <a:blip r:embed="rId4"/>
          <a:srcRect/>
          <a:stretch>
            <a:fillRect/>
          </a:stretch>
        </p:blipFill>
        <p:spPr bwMode="auto">
          <a:xfrm>
            <a:off x="0" y="0"/>
            <a:ext cx="1547813" cy="2205038"/>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8F0D4DFB-7B16-4733-BD92-E55684AD2A67}" type="slidenum">
              <a:rPr lang="ar-DZ"/>
              <a:pPr>
                <a:defRPr/>
              </a:pPr>
              <a:t>94</a:t>
            </a:fld>
            <a:endParaRPr lang="fr-FR"/>
          </a:p>
        </p:txBody>
      </p:sp>
      <p:sp>
        <p:nvSpPr>
          <p:cNvPr id="137218" name="Rectangle 2"/>
          <p:cNvSpPr>
            <a:spLocks noGrp="1" noChangeArrowheads="1"/>
          </p:cNvSpPr>
          <p:nvPr>
            <p:ph type="title"/>
          </p:nvPr>
        </p:nvSpPr>
        <p:spPr/>
        <p:txBody>
          <a:bodyPr/>
          <a:lstStyle/>
          <a:p>
            <a:pPr eaLnBrk="1" hangingPunct="1">
              <a:defRPr/>
            </a:pPr>
            <a:r>
              <a:rPr lang="fr-FR" smtClean="0"/>
              <a:t>   Le général  De Gaulle :</a:t>
            </a:r>
          </a:p>
        </p:txBody>
      </p:sp>
      <p:sp>
        <p:nvSpPr>
          <p:cNvPr id="137219" name="Rectangle 3"/>
          <p:cNvSpPr>
            <a:spLocks noGrp="1" noChangeArrowheads="1"/>
          </p:cNvSpPr>
          <p:nvPr>
            <p:ph type="body" idx="1"/>
          </p:nvPr>
        </p:nvSpPr>
        <p:spPr>
          <a:xfrm>
            <a:off x="0" y="1412875"/>
            <a:ext cx="9144000" cy="5445125"/>
          </a:xfrm>
          <a:ln>
            <a:solidFill>
              <a:schemeClr val="hlink"/>
            </a:solidFill>
          </a:ln>
        </p:spPr>
        <p:txBody>
          <a:bodyPr/>
          <a:lstStyle/>
          <a:p>
            <a:pPr eaLnBrk="1" hangingPunct="1">
              <a:lnSpc>
                <a:spcPct val="80000"/>
              </a:lnSpc>
              <a:defRPr/>
            </a:pPr>
            <a:r>
              <a:rPr lang="fr-FR" sz="2400" b="1" i="1" smtClean="0"/>
              <a:t>Conscient de l’impossibilité de gagner la guerre  , le général finira par admettre : </a:t>
            </a:r>
            <a:r>
              <a:rPr lang="fr-FR" sz="2400" b="1" i="1" smtClean="0">
                <a:solidFill>
                  <a:schemeClr val="accent2"/>
                </a:solidFill>
              </a:rPr>
              <a:t>le droit des Algériens à l’autodétermination</a:t>
            </a:r>
            <a:endParaRPr lang="fr-FR" sz="2400" b="1" i="1" smtClean="0"/>
          </a:p>
          <a:p>
            <a:pPr eaLnBrk="1" hangingPunct="1">
              <a:lnSpc>
                <a:spcPct val="80000"/>
              </a:lnSpc>
              <a:defRPr/>
            </a:pPr>
            <a:r>
              <a:rPr lang="fr-FR" sz="2400" b="1" i="1" smtClean="0"/>
              <a:t>                                           </a:t>
            </a:r>
          </a:p>
          <a:p>
            <a:pPr eaLnBrk="1" hangingPunct="1">
              <a:lnSpc>
                <a:spcPct val="80000"/>
              </a:lnSpc>
              <a:defRPr/>
            </a:pPr>
            <a:r>
              <a:rPr lang="fr-FR" sz="2400" b="1" i="1" smtClean="0"/>
              <a:t>                                         Acculé </a:t>
            </a:r>
            <a:r>
              <a:rPr lang="fr-FR" sz="2400" b="1" i="1" u="sng" smtClean="0">
                <a:solidFill>
                  <a:srgbClr val="BE0815"/>
                </a:solidFill>
              </a:rPr>
              <a:t>militairement, </a:t>
            </a:r>
          </a:p>
          <a:p>
            <a:pPr eaLnBrk="1" hangingPunct="1">
              <a:lnSpc>
                <a:spcPct val="80000"/>
              </a:lnSpc>
              <a:defRPr/>
            </a:pPr>
            <a:r>
              <a:rPr lang="fr-FR" sz="2400" b="1" i="1" smtClean="0">
                <a:solidFill>
                  <a:srgbClr val="BE0815"/>
                </a:solidFill>
              </a:rPr>
              <a:t>                                        économiquement ,</a:t>
            </a:r>
            <a:r>
              <a:rPr lang="fr-FR" sz="2400" b="1" i="1" smtClean="0"/>
              <a:t>et </a:t>
            </a:r>
            <a:r>
              <a:rPr lang="fr-FR" sz="2400" b="1" i="1" smtClean="0">
                <a:solidFill>
                  <a:srgbClr val="BE0815"/>
                </a:solidFill>
              </a:rPr>
              <a:t>                                     </a:t>
            </a:r>
          </a:p>
          <a:p>
            <a:pPr eaLnBrk="1" hangingPunct="1">
              <a:lnSpc>
                <a:spcPct val="80000"/>
              </a:lnSpc>
              <a:defRPr/>
            </a:pPr>
            <a:r>
              <a:rPr lang="fr-FR" sz="2400" b="1" i="1" smtClean="0">
                <a:solidFill>
                  <a:srgbClr val="BE0815"/>
                </a:solidFill>
              </a:rPr>
              <a:t>-                                       </a:t>
            </a:r>
            <a:r>
              <a:rPr lang="fr-FR" sz="2400" b="1" i="1" u="sng" smtClean="0">
                <a:solidFill>
                  <a:srgbClr val="BE0815"/>
                </a:solidFill>
              </a:rPr>
              <a:t>politiquement</a:t>
            </a:r>
            <a:r>
              <a:rPr lang="fr-FR" sz="2400" b="1" i="1" u="sng" smtClean="0"/>
              <a:t> </a:t>
            </a:r>
            <a:r>
              <a:rPr lang="fr-FR" sz="2400" b="1" i="1" smtClean="0"/>
              <a:t>,  il lâchera prise et </a:t>
            </a:r>
          </a:p>
          <a:p>
            <a:pPr eaLnBrk="1" hangingPunct="1">
              <a:lnSpc>
                <a:spcPct val="80000"/>
              </a:lnSpc>
              <a:defRPr/>
            </a:pPr>
            <a:r>
              <a:rPr lang="fr-FR" sz="2400" b="1" i="1" smtClean="0"/>
              <a:t>A                                       avouera :</a:t>
            </a:r>
          </a:p>
          <a:p>
            <a:pPr eaLnBrk="1" hangingPunct="1">
              <a:lnSpc>
                <a:spcPct val="80000"/>
              </a:lnSpc>
              <a:defRPr/>
            </a:pPr>
            <a:r>
              <a:rPr lang="fr-FR" sz="2400" b="1" i="1" smtClean="0">
                <a:solidFill>
                  <a:srgbClr val="CCFF66"/>
                </a:solidFill>
              </a:rPr>
              <a:t>                                         &lt;les Algériens sont un peuple    m                                       majeur  !!! &gt;               </a:t>
            </a:r>
          </a:p>
          <a:p>
            <a:pPr eaLnBrk="1" hangingPunct="1">
              <a:lnSpc>
                <a:spcPct val="80000"/>
              </a:lnSpc>
              <a:defRPr/>
            </a:pPr>
            <a:r>
              <a:rPr lang="fr-FR" sz="2400" b="1" i="1" smtClean="0">
                <a:solidFill>
                  <a:srgbClr val="00CC00"/>
                </a:solidFill>
              </a:rPr>
              <a:t>                                        </a:t>
            </a:r>
            <a:r>
              <a:rPr lang="fr-FR" sz="2400" b="1" i="1" smtClean="0">
                <a:solidFill>
                  <a:schemeClr val="hlink"/>
                </a:solidFill>
              </a:rPr>
              <a:t>&lt;La  sagesse  eût  voulu que l’on se  retirât    sauvant ce qui pouvait l’être&gt;</a:t>
            </a:r>
            <a:r>
              <a:rPr lang="fr-FR" sz="2400" b="1" i="1" smtClean="0">
                <a:solidFill>
                  <a:srgbClr val="00CC00"/>
                </a:solidFill>
              </a:rPr>
              <a:t> (sic)</a:t>
            </a:r>
          </a:p>
          <a:p>
            <a:pPr eaLnBrk="1" hangingPunct="1">
              <a:lnSpc>
                <a:spcPct val="80000"/>
              </a:lnSpc>
              <a:defRPr/>
            </a:pPr>
            <a:endParaRPr lang="fr-FR" sz="2400" b="1" i="1" smtClean="0">
              <a:solidFill>
                <a:srgbClr val="00CC00"/>
              </a:solidFill>
            </a:endParaRPr>
          </a:p>
          <a:p>
            <a:pPr eaLnBrk="1" hangingPunct="1">
              <a:lnSpc>
                <a:spcPct val="80000"/>
              </a:lnSpc>
              <a:defRPr/>
            </a:pPr>
            <a:r>
              <a:rPr lang="fr-FR" sz="1000" b="1" i="1" smtClean="0">
                <a:solidFill>
                  <a:srgbClr val="00CC00"/>
                </a:solidFill>
              </a:rPr>
              <a:t>********************************************************************************************************……………………………………………………………………………………………………………………………………………………………………………….*</a:t>
            </a:r>
          </a:p>
        </p:txBody>
      </p:sp>
      <p:pic>
        <p:nvPicPr>
          <p:cNvPr id="98309" name="Picture 4" descr="Degaulle"/>
          <p:cNvPicPr>
            <a:picLocks noChangeAspect="1" noChangeArrowheads="1"/>
          </p:cNvPicPr>
          <p:nvPr/>
        </p:nvPicPr>
        <p:blipFill>
          <a:blip r:embed="rId2"/>
          <a:srcRect/>
          <a:stretch>
            <a:fillRect/>
          </a:stretch>
        </p:blipFill>
        <p:spPr bwMode="auto">
          <a:xfrm>
            <a:off x="0" y="2565400"/>
            <a:ext cx="3924300" cy="2881313"/>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Espace réservé du numéro de diapositive 6"/>
          <p:cNvSpPr>
            <a:spLocks noGrp="1"/>
          </p:cNvSpPr>
          <p:nvPr>
            <p:ph type="sldNum" sz="quarter" idx="12"/>
          </p:nvPr>
        </p:nvSpPr>
        <p:spPr/>
        <p:txBody>
          <a:bodyPr/>
          <a:lstStyle/>
          <a:p>
            <a:pPr>
              <a:defRPr/>
            </a:pPr>
            <a:fld id="{6BAB4770-0444-4DE1-98A3-1D85E6B0D1F8}" type="slidenum">
              <a:rPr lang="ar-DZ"/>
              <a:pPr>
                <a:defRPr/>
              </a:pPr>
              <a:t>95</a:t>
            </a:fld>
            <a:endParaRPr lang="fr-FR"/>
          </a:p>
        </p:txBody>
      </p:sp>
      <p:sp>
        <p:nvSpPr>
          <p:cNvPr id="168962" name="Rectangle 2"/>
          <p:cNvSpPr>
            <a:spLocks noGrp="1" noChangeArrowheads="1"/>
          </p:cNvSpPr>
          <p:nvPr>
            <p:ph type="title"/>
          </p:nvPr>
        </p:nvSpPr>
        <p:spPr/>
        <p:txBody>
          <a:bodyPr/>
          <a:lstStyle/>
          <a:p>
            <a:pPr algn="ctr" eaLnBrk="1" hangingPunct="1">
              <a:defRPr/>
            </a:pPr>
            <a:r>
              <a:rPr lang="fr-FR" sz="3600" b="1" i="1" smtClean="0"/>
              <a:t>Les forces d’occupation à bout de souffle combattaient un ennemi  </a:t>
            </a:r>
            <a:r>
              <a:rPr lang="fr-FR" sz="3600" b="1" i="1" smtClean="0">
                <a:solidFill>
                  <a:srgbClr val="BE0815"/>
                </a:solidFill>
              </a:rPr>
              <a:t>INVISIBLE</a:t>
            </a:r>
          </a:p>
        </p:txBody>
      </p:sp>
      <p:pic>
        <p:nvPicPr>
          <p:cNvPr id="99332" name="Picture 4" descr="algerie_aln_-aures"/>
          <p:cNvPicPr>
            <a:picLocks noGrp="1" noChangeAspect="1" noChangeArrowheads="1"/>
          </p:cNvPicPr>
          <p:nvPr>
            <p:ph type="body" sz="half" idx="1"/>
          </p:nvPr>
        </p:nvPicPr>
        <p:blipFill>
          <a:blip r:embed="rId2"/>
          <a:srcRect/>
          <a:stretch>
            <a:fillRect/>
          </a:stretch>
        </p:blipFill>
        <p:spPr>
          <a:xfrm>
            <a:off x="0" y="2038350"/>
            <a:ext cx="5076825" cy="4819650"/>
          </a:xfrm>
          <a:noFill/>
        </p:spPr>
      </p:pic>
      <p:sp>
        <p:nvSpPr>
          <p:cNvPr id="168965" name="Rectangle 5"/>
          <p:cNvSpPr>
            <a:spLocks noGrp="1" noChangeArrowheads="1"/>
          </p:cNvSpPr>
          <p:nvPr>
            <p:ph type="body" sz="half" idx="2"/>
          </p:nvPr>
        </p:nvSpPr>
        <p:spPr>
          <a:xfrm>
            <a:off x="4859338" y="1905000"/>
            <a:ext cx="3827462" cy="4953000"/>
          </a:xfrm>
        </p:spPr>
        <p:txBody>
          <a:bodyPr/>
          <a:lstStyle/>
          <a:p>
            <a:pPr eaLnBrk="1" hangingPunct="1">
              <a:lnSpc>
                <a:spcPct val="80000"/>
              </a:lnSpc>
              <a:defRPr/>
            </a:pPr>
            <a:r>
              <a:rPr lang="fr-FR" sz="2400" b="1" smtClean="0"/>
              <a:t>Ses derniers soubresauts.</a:t>
            </a:r>
          </a:p>
          <a:p>
            <a:pPr eaLnBrk="1" hangingPunct="1">
              <a:lnSpc>
                <a:spcPct val="80000"/>
              </a:lnSpc>
              <a:defRPr/>
            </a:pPr>
            <a:r>
              <a:rPr lang="fr-FR" sz="2400" b="1" smtClean="0"/>
              <a:t>Défaite à l’horizon </a:t>
            </a:r>
          </a:p>
          <a:p>
            <a:pPr eaLnBrk="1" hangingPunct="1">
              <a:lnSpc>
                <a:spcPct val="80000"/>
              </a:lnSpc>
              <a:defRPr/>
            </a:pPr>
            <a:endParaRPr lang="fr-FR" sz="2400" b="1" smtClean="0"/>
          </a:p>
          <a:p>
            <a:pPr eaLnBrk="1" hangingPunct="1">
              <a:lnSpc>
                <a:spcPct val="80000"/>
              </a:lnSpc>
              <a:defRPr/>
            </a:pPr>
            <a:r>
              <a:rPr lang="fr-FR" sz="2400" b="1" smtClean="0"/>
              <a:t>On ne badine pas avec la volonté d’un peuple </a:t>
            </a:r>
          </a:p>
          <a:p>
            <a:pPr eaLnBrk="1" hangingPunct="1">
              <a:lnSpc>
                <a:spcPct val="80000"/>
              </a:lnSpc>
              <a:defRPr/>
            </a:pPr>
            <a:r>
              <a:rPr lang="fr-FR" sz="2400" b="1" smtClean="0">
                <a:solidFill>
                  <a:srgbClr val="FFFF00"/>
                </a:solidFill>
              </a:rPr>
              <a:t>La propagande fera croire que les              « fellaghas » étaient décimés.</a:t>
            </a:r>
          </a:p>
          <a:p>
            <a:pPr eaLnBrk="1" hangingPunct="1">
              <a:lnSpc>
                <a:spcPct val="80000"/>
              </a:lnSpc>
              <a:defRPr/>
            </a:pPr>
            <a:endParaRPr lang="fr-FR" sz="1800" smtClean="0">
              <a:solidFill>
                <a:srgbClr val="FFFF00"/>
              </a:solidFill>
            </a:endParaRPr>
          </a:p>
          <a:p>
            <a:pPr eaLnBrk="1" hangingPunct="1">
              <a:lnSpc>
                <a:spcPct val="80000"/>
              </a:lnSpc>
              <a:defRPr/>
            </a:pPr>
            <a:r>
              <a:rPr lang="fr-FR" sz="1200" smtClean="0"/>
              <a:t>***************************************</a:t>
            </a:r>
          </a:p>
          <a:p>
            <a:pPr eaLnBrk="1" hangingPunct="1">
              <a:lnSpc>
                <a:spcPct val="80000"/>
              </a:lnSpc>
              <a:defRPr/>
            </a:pPr>
            <a:r>
              <a:rPr lang="fr-FR" sz="1200" smtClean="0"/>
              <a:t>***************************************</a:t>
            </a:r>
          </a:p>
          <a:p>
            <a:pPr eaLnBrk="1" hangingPunct="1">
              <a:lnSpc>
                <a:spcPct val="80000"/>
              </a:lnSpc>
              <a:defRPr/>
            </a:pPr>
            <a:r>
              <a:rPr lang="fr-FR" sz="1200" smtClean="0"/>
              <a:t>***************************************………………………………………………………………</a:t>
            </a:r>
          </a:p>
          <a:p>
            <a:pPr eaLnBrk="1" hangingPunct="1">
              <a:lnSpc>
                <a:spcPct val="80000"/>
              </a:lnSpc>
              <a:defRPr/>
            </a:pPr>
            <a:endParaRPr lang="fr-FR" sz="1200" smtClean="0"/>
          </a:p>
        </p:txBody>
      </p:sp>
    </p:spTree>
  </p:cSld>
  <p:clrMapOvr>
    <a:masterClrMapping/>
  </p:clrMapOvr>
  <p:transition advClick="0" advTm="15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16896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168965">
                                            <p:txEl>
                                              <p:pRg st="0" end="0"/>
                                            </p:txEl>
                                          </p:spTgt>
                                        </p:tgtEl>
                                        <p:attrNameLst>
                                          <p:attrName>style.visibility</p:attrName>
                                        </p:attrNameLst>
                                      </p:cBhvr>
                                      <p:to>
                                        <p:strVal val="visible"/>
                                      </p:to>
                                    </p:set>
                                    <p:animEffect transition="in" filter="fade">
                                      <p:cBhvr>
                                        <p:cTn id="11" dur="1000"/>
                                        <p:tgtEl>
                                          <p:spTgt spid="168965">
                                            <p:txEl>
                                              <p:pRg st="0" end="0"/>
                                            </p:txEl>
                                          </p:spTgt>
                                        </p:tgtEl>
                                      </p:cBhvr>
                                    </p:animEffect>
                                    <p:anim calcmode="lin" valueType="num">
                                      <p:cBhvr>
                                        <p:cTn id="12" dur="1000" fill="hold"/>
                                        <p:tgtEl>
                                          <p:spTgt spid="168965">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168965">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16896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68965">
                                            <p:txEl>
                                              <p:pRg st="1" end="1"/>
                                            </p:txEl>
                                          </p:spTgt>
                                        </p:tgtEl>
                                        <p:attrNameLst>
                                          <p:attrName>style.visibility</p:attrName>
                                        </p:attrNameLst>
                                      </p:cBhvr>
                                      <p:to>
                                        <p:strVal val="visible"/>
                                      </p:to>
                                    </p:set>
                                    <p:animEffect transition="in" filter="fade">
                                      <p:cBhvr>
                                        <p:cTn id="19" dur="1000"/>
                                        <p:tgtEl>
                                          <p:spTgt spid="168965">
                                            <p:txEl>
                                              <p:pRg st="1" end="1"/>
                                            </p:txEl>
                                          </p:spTgt>
                                        </p:tgtEl>
                                      </p:cBhvr>
                                    </p:animEffect>
                                    <p:anim calcmode="lin" valueType="num">
                                      <p:cBhvr>
                                        <p:cTn id="20" dur="1000" fill="hold"/>
                                        <p:tgtEl>
                                          <p:spTgt spid="168965">
                                            <p:txEl>
                                              <p:pRg st="1" end="1"/>
                                            </p:txEl>
                                          </p:spTgt>
                                        </p:tgtEl>
                                        <p:attrNameLst>
                                          <p:attrName>ppt_x</p:attrName>
                                        </p:attrNameLst>
                                      </p:cBhvr>
                                      <p:tavLst>
                                        <p:tav tm="0">
                                          <p:val>
                                            <p:strVal val="#ppt_x"/>
                                          </p:val>
                                        </p:tav>
                                        <p:tav tm="100000">
                                          <p:val>
                                            <p:strVal val="#ppt_x"/>
                                          </p:val>
                                        </p:tav>
                                      </p:tavLst>
                                    </p:anim>
                                    <p:anim calcmode="lin" valueType="num">
                                      <p:cBhvr>
                                        <p:cTn id="21" dur="898" decel="100000" fill="hold"/>
                                        <p:tgtEl>
                                          <p:spTgt spid="168965">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898"/>
                                          </p:stCondLst>
                                        </p:cTn>
                                        <p:tgtEl>
                                          <p:spTgt spid="16896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68965">
                                            <p:txEl>
                                              <p:pRg st="3" end="3"/>
                                            </p:txEl>
                                          </p:spTgt>
                                        </p:tgtEl>
                                        <p:attrNameLst>
                                          <p:attrName>style.visibility</p:attrName>
                                        </p:attrNameLst>
                                      </p:cBhvr>
                                      <p:to>
                                        <p:strVal val="visible"/>
                                      </p:to>
                                    </p:set>
                                    <p:animEffect transition="in" filter="fade">
                                      <p:cBhvr>
                                        <p:cTn id="27" dur="1000"/>
                                        <p:tgtEl>
                                          <p:spTgt spid="168965">
                                            <p:txEl>
                                              <p:pRg st="3" end="3"/>
                                            </p:txEl>
                                          </p:spTgt>
                                        </p:tgtEl>
                                      </p:cBhvr>
                                    </p:animEffect>
                                    <p:anim calcmode="lin" valueType="num">
                                      <p:cBhvr>
                                        <p:cTn id="28" dur="1000" fill="hold"/>
                                        <p:tgtEl>
                                          <p:spTgt spid="168965">
                                            <p:txEl>
                                              <p:pRg st="3" end="3"/>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68965">
                                            <p:txEl>
                                              <p:pRg st="3" end="3"/>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68965">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68965">
                                            <p:txEl>
                                              <p:pRg st="4" end="4"/>
                                            </p:txEl>
                                          </p:spTgt>
                                        </p:tgtEl>
                                        <p:attrNameLst>
                                          <p:attrName>style.visibility</p:attrName>
                                        </p:attrNameLst>
                                      </p:cBhvr>
                                      <p:to>
                                        <p:strVal val="visible"/>
                                      </p:to>
                                    </p:set>
                                    <p:animEffect transition="in" filter="fade">
                                      <p:cBhvr>
                                        <p:cTn id="35" dur="1000"/>
                                        <p:tgtEl>
                                          <p:spTgt spid="168965">
                                            <p:txEl>
                                              <p:pRg st="4" end="4"/>
                                            </p:txEl>
                                          </p:spTgt>
                                        </p:tgtEl>
                                      </p:cBhvr>
                                    </p:animEffect>
                                    <p:anim calcmode="lin" valueType="num">
                                      <p:cBhvr>
                                        <p:cTn id="36" dur="1000" fill="hold"/>
                                        <p:tgtEl>
                                          <p:spTgt spid="168965">
                                            <p:txEl>
                                              <p:pRg st="4" end="4"/>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168965">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168965">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168965">
                                            <p:txEl>
                                              <p:pRg st="6" end="6"/>
                                            </p:txEl>
                                          </p:spTgt>
                                        </p:tgtEl>
                                        <p:attrNameLst>
                                          <p:attrName>style.visibility</p:attrName>
                                        </p:attrNameLst>
                                      </p:cBhvr>
                                      <p:to>
                                        <p:strVal val="visible"/>
                                      </p:to>
                                    </p:set>
                                    <p:animEffect transition="in" filter="fade">
                                      <p:cBhvr>
                                        <p:cTn id="43" dur="1000"/>
                                        <p:tgtEl>
                                          <p:spTgt spid="168965">
                                            <p:txEl>
                                              <p:pRg st="6" end="6"/>
                                            </p:txEl>
                                          </p:spTgt>
                                        </p:tgtEl>
                                      </p:cBhvr>
                                    </p:animEffect>
                                    <p:anim calcmode="lin" valueType="num">
                                      <p:cBhvr>
                                        <p:cTn id="44" dur="1000" fill="hold"/>
                                        <p:tgtEl>
                                          <p:spTgt spid="168965">
                                            <p:txEl>
                                              <p:pRg st="6" end="6"/>
                                            </p:txEl>
                                          </p:spTgt>
                                        </p:tgtEl>
                                        <p:attrNameLst>
                                          <p:attrName>ppt_x</p:attrName>
                                        </p:attrNameLst>
                                      </p:cBhvr>
                                      <p:tavLst>
                                        <p:tav tm="0">
                                          <p:val>
                                            <p:strVal val="#ppt_x"/>
                                          </p:val>
                                        </p:tav>
                                        <p:tav tm="100000">
                                          <p:val>
                                            <p:strVal val="#ppt_x"/>
                                          </p:val>
                                        </p:tav>
                                      </p:tavLst>
                                    </p:anim>
                                    <p:anim calcmode="lin" valueType="num">
                                      <p:cBhvr>
                                        <p:cTn id="45" dur="898" decel="100000" fill="hold"/>
                                        <p:tgtEl>
                                          <p:spTgt spid="168965">
                                            <p:txEl>
                                              <p:pRg st="6" end="6"/>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898"/>
                                          </p:stCondLst>
                                        </p:cTn>
                                        <p:tgtEl>
                                          <p:spTgt spid="168965">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7" presetClass="entr" presetSubtype="0" fill="hold" grpId="0" nodeType="clickEffect">
                                  <p:stCondLst>
                                    <p:cond delay="0"/>
                                  </p:stCondLst>
                                  <p:childTnLst>
                                    <p:set>
                                      <p:cBhvr>
                                        <p:cTn id="50" dur="1" fill="hold">
                                          <p:stCondLst>
                                            <p:cond delay="0"/>
                                          </p:stCondLst>
                                        </p:cTn>
                                        <p:tgtEl>
                                          <p:spTgt spid="168965">
                                            <p:txEl>
                                              <p:pRg st="7" end="7"/>
                                            </p:txEl>
                                          </p:spTgt>
                                        </p:tgtEl>
                                        <p:attrNameLst>
                                          <p:attrName>style.visibility</p:attrName>
                                        </p:attrNameLst>
                                      </p:cBhvr>
                                      <p:to>
                                        <p:strVal val="visible"/>
                                      </p:to>
                                    </p:set>
                                    <p:animEffect transition="in" filter="fade">
                                      <p:cBhvr>
                                        <p:cTn id="51" dur="1000"/>
                                        <p:tgtEl>
                                          <p:spTgt spid="168965">
                                            <p:txEl>
                                              <p:pRg st="7" end="7"/>
                                            </p:txEl>
                                          </p:spTgt>
                                        </p:tgtEl>
                                      </p:cBhvr>
                                    </p:animEffect>
                                    <p:anim calcmode="lin" valueType="num">
                                      <p:cBhvr>
                                        <p:cTn id="52" dur="1000" fill="hold"/>
                                        <p:tgtEl>
                                          <p:spTgt spid="168965">
                                            <p:txEl>
                                              <p:pRg st="7" end="7"/>
                                            </p:txEl>
                                          </p:spTgt>
                                        </p:tgtEl>
                                        <p:attrNameLst>
                                          <p:attrName>ppt_x</p:attrName>
                                        </p:attrNameLst>
                                      </p:cBhvr>
                                      <p:tavLst>
                                        <p:tav tm="0">
                                          <p:val>
                                            <p:strVal val="#ppt_x"/>
                                          </p:val>
                                        </p:tav>
                                        <p:tav tm="100000">
                                          <p:val>
                                            <p:strVal val="#ppt_x"/>
                                          </p:val>
                                        </p:tav>
                                      </p:tavLst>
                                    </p:anim>
                                    <p:anim calcmode="lin" valueType="num">
                                      <p:cBhvr>
                                        <p:cTn id="53" dur="898" decel="100000" fill="hold"/>
                                        <p:tgtEl>
                                          <p:spTgt spid="168965">
                                            <p:txEl>
                                              <p:pRg st="7" end="7"/>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898"/>
                                          </p:stCondLst>
                                        </p:cTn>
                                        <p:tgtEl>
                                          <p:spTgt spid="168965">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37" presetClass="entr" presetSubtype="0" fill="hold" grpId="0" nodeType="clickEffect">
                                  <p:stCondLst>
                                    <p:cond delay="0"/>
                                  </p:stCondLst>
                                  <p:childTnLst>
                                    <p:set>
                                      <p:cBhvr>
                                        <p:cTn id="58" dur="1" fill="hold">
                                          <p:stCondLst>
                                            <p:cond delay="0"/>
                                          </p:stCondLst>
                                        </p:cTn>
                                        <p:tgtEl>
                                          <p:spTgt spid="168965">
                                            <p:txEl>
                                              <p:pRg st="8" end="8"/>
                                            </p:txEl>
                                          </p:spTgt>
                                        </p:tgtEl>
                                        <p:attrNameLst>
                                          <p:attrName>style.visibility</p:attrName>
                                        </p:attrNameLst>
                                      </p:cBhvr>
                                      <p:to>
                                        <p:strVal val="visible"/>
                                      </p:to>
                                    </p:set>
                                    <p:animEffect transition="in" filter="fade">
                                      <p:cBhvr>
                                        <p:cTn id="59" dur="1000"/>
                                        <p:tgtEl>
                                          <p:spTgt spid="168965">
                                            <p:txEl>
                                              <p:pRg st="8" end="8"/>
                                            </p:txEl>
                                          </p:spTgt>
                                        </p:tgtEl>
                                      </p:cBhvr>
                                    </p:animEffect>
                                    <p:anim calcmode="lin" valueType="num">
                                      <p:cBhvr>
                                        <p:cTn id="60" dur="1000" fill="hold"/>
                                        <p:tgtEl>
                                          <p:spTgt spid="168965">
                                            <p:txEl>
                                              <p:pRg st="8" end="8"/>
                                            </p:txEl>
                                          </p:spTgt>
                                        </p:tgtEl>
                                        <p:attrNameLst>
                                          <p:attrName>ppt_x</p:attrName>
                                        </p:attrNameLst>
                                      </p:cBhvr>
                                      <p:tavLst>
                                        <p:tav tm="0">
                                          <p:val>
                                            <p:strVal val="#ppt_x"/>
                                          </p:val>
                                        </p:tav>
                                        <p:tav tm="100000">
                                          <p:val>
                                            <p:strVal val="#ppt_x"/>
                                          </p:val>
                                        </p:tav>
                                      </p:tavLst>
                                    </p:anim>
                                    <p:anim calcmode="lin" valueType="num">
                                      <p:cBhvr>
                                        <p:cTn id="61" dur="898" decel="100000" fill="hold"/>
                                        <p:tgtEl>
                                          <p:spTgt spid="168965">
                                            <p:txEl>
                                              <p:pRg st="8" end="8"/>
                                            </p:txEl>
                                          </p:spTgt>
                                        </p:tgtEl>
                                        <p:attrNameLst>
                                          <p:attrName>ppt_y</p:attrName>
                                        </p:attrNameLst>
                                      </p:cBhvr>
                                      <p:tavLst>
                                        <p:tav tm="0">
                                          <p:val>
                                            <p:strVal val="#ppt_y+1"/>
                                          </p:val>
                                        </p:tav>
                                        <p:tav tm="100000">
                                          <p:val>
                                            <p:strVal val="#ppt_y-.03"/>
                                          </p:val>
                                        </p:tav>
                                      </p:tavLst>
                                    </p:anim>
                                    <p:anim calcmode="lin" valueType="num">
                                      <p:cBhvr>
                                        <p:cTn id="62" dur="100" accel="100000" fill="hold">
                                          <p:stCondLst>
                                            <p:cond delay="898"/>
                                          </p:stCondLst>
                                        </p:cTn>
                                        <p:tgtEl>
                                          <p:spTgt spid="168965">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p:bldP spid="168965" grpId="0" build="p"/>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122F37BB-F260-4649-8B7B-40C37D84639C}" type="slidenum">
              <a:rPr lang="ar-DZ"/>
              <a:pPr>
                <a:defRPr/>
              </a:pPr>
              <a:t>96</a:t>
            </a:fld>
            <a:endParaRPr lang="fr-FR"/>
          </a:p>
        </p:txBody>
      </p:sp>
      <p:sp>
        <p:nvSpPr>
          <p:cNvPr id="136194" name="Rectangle 2"/>
          <p:cNvSpPr>
            <a:spLocks noGrp="1" noChangeArrowheads="1"/>
          </p:cNvSpPr>
          <p:nvPr>
            <p:ph type="title"/>
          </p:nvPr>
        </p:nvSpPr>
        <p:spPr/>
        <p:txBody>
          <a:bodyPr/>
          <a:lstStyle/>
          <a:p>
            <a:pPr algn="ctr" eaLnBrk="1" hangingPunct="1">
              <a:defRPr/>
            </a:pPr>
            <a:r>
              <a:rPr lang="fr-FR" sz="4000" smtClean="0"/>
              <a:t>La tension monte de plusieurs crans chez certains Pieds-noirs</a:t>
            </a:r>
          </a:p>
        </p:txBody>
      </p:sp>
      <p:sp>
        <p:nvSpPr>
          <p:cNvPr id="136197" name="Rectangle 5"/>
          <p:cNvSpPr>
            <a:spLocks noGrp="1" noChangeArrowheads="1"/>
          </p:cNvSpPr>
          <p:nvPr>
            <p:ph type="body" idx="1"/>
          </p:nvPr>
        </p:nvSpPr>
        <p:spPr>
          <a:xfrm>
            <a:off x="0" y="1905000"/>
            <a:ext cx="9144000" cy="4953000"/>
          </a:xfrm>
        </p:spPr>
        <p:txBody>
          <a:bodyPr/>
          <a:lstStyle/>
          <a:p>
            <a:pPr eaLnBrk="1" hangingPunct="1">
              <a:lnSpc>
                <a:spcPct val="90000"/>
              </a:lnSpc>
              <a:defRPr/>
            </a:pPr>
            <a:endParaRPr lang="fr-FR" sz="2400" smtClean="0"/>
          </a:p>
          <a:p>
            <a:pPr eaLnBrk="1" hangingPunct="1">
              <a:lnSpc>
                <a:spcPct val="90000"/>
              </a:lnSpc>
              <a:defRPr/>
            </a:pPr>
            <a:r>
              <a:rPr lang="fr-FR" sz="2800" smtClean="0"/>
              <a:t>Les négociations secrètes d’abord (Melun), puis officielles (Evian), reprenaient de plus belle entre les représentants des 2 parties (France_G.P.R.A) </a:t>
            </a:r>
          </a:p>
          <a:p>
            <a:pPr eaLnBrk="1" hangingPunct="1">
              <a:lnSpc>
                <a:spcPct val="90000"/>
              </a:lnSpc>
              <a:defRPr/>
            </a:pPr>
            <a:r>
              <a:rPr lang="fr-FR" sz="2800" smtClean="0"/>
              <a:t>Si la plupart des PN avait conscience du dénouement inévitable, sans jamais se l’avouer, certains extrémistes  allaient perdre leur self-contrôle.</a:t>
            </a:r>
          </a:p>
          <a:p>
            <a:pPr eaLnBrk="1" hangingPunct="1">
              <a:lnSpc>
                <a:spcPct val="90000"/>
              </a:lnSpc>
              <a:defRPr/>
            </a:pPr>
            <a:endParaRPr lang="fr-FR" sz="2800" smtClean="0"/>
          </a:p>
          <a:p>
            <a:pPr eaLnBrk="1" hangingPunct="1">
              <a:lnSpc>
                <a:spcPct val="90000"/>
              </a:lnSpc>
              <a:defRPr/>
            </a:pPr>
            <a:r>
              <a:rPr lang="fr-FR" sz="2400" smtClean="0"/>
              <a:t>******************************************************************************************************************************************</a:t>
            </a:r>
          </a:p>
        </p:txBody>
      </p:sp>
    </p:spTree>
  </p:cSld>
  <p:clrMapOvr>
    <a:masterClrMapping/>
  </p:clrMapOvr>
  <p:transition advClick="0" advTm="15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36194"/>
                                        </p:tgtEl>
                                        <p:attrNameLst>
                                          <p:attrName>style.visibility</p:attrName>
                                        </p:attrNameLst>
                                      </p:cBhvr>
                                      <p:to>
                                        <p:strVal val="visible"/>
                                      </p:to>
                                    </p:set>
                                    <p:anim calcmode="lin" valueType="num">
                                      <p:cBhvr additive="base">
                                        <p:cTn id="7" dur="800" fill="hold">
                                          <p:stCondLst>
                                            <p:cond delay="0"/>
                                          </p:stCondLst>
                                        </p:cTn>
                                        <p:tgtEl>
                                          <p:spTgt spid="136194"/>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3619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136197">
                                            <p:txEl>
                                              <p:pRg st="1" end="1"/>
                                            </p:txEl>
                                          </p:spTgt>
                                        </p:tgtEl>
                                        <p:attrNameLst>
                                          <p:attrName>style.visibility</p:attrName>
                                        </p:attrNameLst>
                                      </p:cBhvr>
                                      <p:to>
                                        <p:strVal val="visible"/>
                                      </p:to>
                                    </p:set>
                                    <p:animEffect transition="in" filter="fade">
                                      <p:cBhvr>
                                        <p:cTn id="13" dur="1000"/>
                                        <p:tgtEl>
                                          <p:spTgt spid="136197">
                                            <p:txEl>
                                              <p:pRg st="1" end="1"/>
                                            </p:txEl>
                                          </p:spTgt>
                                        </p:tgtEl>
                                      </p:cBhvr>
                                    </p:animEffect>
                                    <p:anim calcmode="lin" valueType="num">
                                      <p:cBhvr>
                                        <p:cTn id="14" dur="1000" fill="hold"/>
                                        <p:tgtEl>
                                          <p:spTgt spid="136197">
                                            <p:txEl>
                                              <p:pRg st="1" end="1"/>
                                            </p:txEl>
                                          </p:spTgt>
                                        </p:tgtEl>
                                        <p:attrNameLst>
                                          <p:attrName>ppt_x</p:attrName>
                                        </p:attrNameLst>
                                      </p:cBhvr>
                                      <p:tavLst>
                                        <p:tav tm="0">
                                          <p:val>
                                            <p:strVal val="#ppt_x-.1"/>
                                          </p:val>
                                        </p:tav>
                                        <p:tav tm="100000">
                                          <p:val>
                                            <p:strVal val="#ppt_x"/>
                                          </p:val>
                                        </p:tav>
                                      </p:tavLst>
                                    </p:anim>
                                    <p:anim calcmode="lin" valueType="num">
                                      <p:cBhvr>
                                        <p:cTn id="15" dur="1000" fill="hold"/>
                                        <p:tgtEl>
                                          <p:spTgt spid="13619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0" presetClass="entr" presetSubtype="0" fill="hold" grpId="0" nodeType="clickEffect">
                                  <p:stCondLst>
                                    <p:cond delay="0"/>
                                  </p:stCondLst>
                                  <p:iterate type="lt">
                                    <p:tmPct val="10000"/>
                                  </p:iterate>
                                  <p:childTnLst>
                                    <p:set>
                                      <p:cBhvr>
                                        <p:cTn id="19" dur="1" fill="hold">
                                          <p:stCondLst>
                                            <p:cond delay="0"/>
                                          </p:stCondLst>
                                        </p:cTn>
                                        <p:tgtEl>
                                          <p:spTgt spid="136197">
                                            <p:txEl>
                                              <p:pRg st="2" end="2"/>
                                            </p:txEl>
                                          </p:spTgt>
                                        </p:tgtEl>
                                        <p:attrNameLst>
                                          <p:attrName>style.visibility</p:attrName>
                                        </p:attrNameLst>
                                      </p:cBhvr>
                                      <p:to>
                                        <p:strVal val="visible"/>
                                      </p:to>
                                    </p:set>
                                    <p:animEffect transition="in" filter="fade">
                                      <p:cBhvr>
                                        <p:cTn id="20" dur="1000"/>
                                        <p:tgtEl>
                                          <p:spTgt spid="136197">
                                            <p:txEl>
                                              <p:pRg st="2" end="2"/>
                                            </p:txEl>
                                          </p:spTgt>
                                        </p:tgtEl>
                                      </p:cBhvr>
                                    </p:animEffect>
                                    <p:anim calcmode="lin" valueType="num">
                                      <p:cBhvr>
                                        <p:cTn id="21" dur="1000" fill="hold"/>
                                        <p:tgtEl>
                                          <p:spTgt spid="136197">
                                            <p:txEl>
                                              <p:pRg st="2" end="2"/>
                                            </p:txEl>
                                          </p:spTgt>
                                        </p:tgtEl>
                                        <p:attrNameLst>
                                          <p:attrName>ppt_x</p:attrName>
                                        </p:attrNameLst>
                                      </p:cBhvr>
                                      <p:tavLst>
                                        <p:tav tm="0">
                                          <p:val>
                                            <p:strVal val="#ppt_x-.1"/>
                                          </p:val>
                                        </p:tav>
                                        <p:tav tm="100000">
                                          <p:val>
                                            <p:strVal val="#ppt_x"/>
                                          </p:val>
                                        </p:tav>
                                      </p:tavLst>
                                    </p:anim>
                                    <p:anim calcmode="lin" valueType="num">
                                      <p:cBhvr>
                                        <p:cTn id="22" dur="1000" fill="hold"/>
                                        <p:tgtEl>
                                          <p:spTgt spid="13619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0" presetClass="entr" presetSubtype="0" fill="hold" grpId="0" nodeType="clickEffect">
                                  <p:stCondLst>
                                    <p:cond delay="0"/>
                                  </p:stCondLst>
                                  <p:iterate type="lt">
                                    <p:tmPct val="10000"/>
                                  </p:iterate>
                                  <p:childTnLst>
                                    <p:set>
                                      <p:cBhvr>
                                        <p:cTn id="26" dur="1" fill="hold">
                                          <p:stCondLst>
                                            <p:cond delay="0"/>
                                          </p:stCondLst>
                                        </p:cTn>
                                        <p:tgtEl>
                                          <p:spTgt spid="136197">
                                            <p:txEl>
                                              <p:pRg st="4" end="4"/>
                                            </p:txEl>
                                          </p:spTgt>
                                        </p:tgtEl>
                                        <p:attrNameLst>
                                          <p:attrName>style.visibility</p:attrName>
                                        </p:attrNameLst>
                                      </p:cBhvr>
                                      <p:to>
                                        <p:strVal val="visible"/>
                                      </p:to>
                                    </p:set>
                                    <p:animEffect transition="in" filter="fade">
                                      <p:cBhvr>
                                        <p:cTn id="27" dur="1000"/>
                                        <p:tgtEl>
                                          <p:spTgt spid="136197">
                                            <p:txEl>
                                              <p:pRg st="4" end="4"/>
                                            </p:txEl>
                                          </p:spTgt>
                                        </p:tgtEl>
                                      </p:cBhvr>
                                    </p:animEffect>
                                    <p:anim calcmode="lin" valueType="num">
                                      <p:cBhvr>
                                        <p:cTn id="28" dur="1000" fill="hold"/>
                                        <p:tgtEl>
                                          <p:spTgt spid="136197">
                                            <p:txEl>
                                              <p:pRg st="4" end="4"/>
                                            </p:txEl>
                                          </p:spTgt>
                                        </p:tgtEl>
                                        <p:attrNameLst>
                                          <p:attrName>ppt_x</p:attrName>
                                        </p:attrNameLst>
                                      </p:cBhvr>
                                      <p:tavLst>
                                        <p:tav tm="0">
                                          <p:val>
                                            <p:strVal val="#ppt_x-.1"/>
                                          </p:val>
                                        </p:tav>
                                        <p:tav tm="100000">
                                          <p:val>
                                            <p:strVal val="#ppt_x"/>
                                          </p:val>
                                        </p:tav>
                                      </p:tavLst>
                                    </p:anim>
                                    <p:anim calcmode="lin" valueType="num">
                                      <p:cBhvr>
                                        <p:cTn id="29" dur="1000" fill="hold"/>
                                        <p:tgtEl>
                                          <p:spTgt spid="13619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p:bldP spid="136197"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6"/>
          <p:cNvSpPr>
            <a:spLocks noGrp="1"/>
          </p:cNvSpPr>
          <p:nvPr>
            <p:ph type="sldNum" sz="quarter" idx="12"/>
          </p:nvPr>
        </p:nvSpPr>
        <p:spPr/>
        <p:txBody>
          <a:bodyPr/>
          <a:lstStyle/>
          <a:p>
            <a:pPr>
              <a:defRPr/>
            </a:pPr>
            <a:fld id="{FE85B3F2-A1AD-46D3-A8ED-8843FA02DDA0}" type="slidenum">
              <a:rPr lang="ar-DZ"/>
              <a:pPr>
                <a:defRPr/>
              </a:pPr>
              <a:t>97</a:t>
            </a:fld>
            <a:endParaRPr lang="fr-FR"/>
          </a:p>
        </p:txBody>
      </p:sp>
      <p:sp>
        <p:nvSpPr>
          <p:cNvPr id="171016" name="Rectangle 8"/>
          <p:cNvSpPr>
            <a:spLocks noGrp="1" noChangeArrowheads="1"/>
          </p:cNvSpPr>
          <p:nvPr>
            <p:ph type="title"/>
          </p:nvPr>
        </p:nvSpPr>
        <p:spPr/>
        <p:txBody>
          <a:bodyPr/>
          <a:lstStyle/>
          <a:p>
            <a:pPr algn="ctr" eaLnBrk="1" hangingPunct="1">
              <a:defRPr/>
            </a:pPr>
            <a:r>
              <a:rPr lang="fr-FR" sz="4000" smtClean="0"/>
              <a:t>La dernière rencontre à Evian :</a:t>
            </a:r>
            <a:br>
              <a:rPr lang="fr-FR" sz="4000" smtClean="0"/>
            </a:br>
            <a:r>
              <a:rPr lang="fr-FR" sz="4000" smtClean="0"/>
              <a:t>entre les délégations :</a:t>
            </a:r>
          </a:p>
        </p:txBody>
      </p:sp>
      <p:sp>
        <p:nvSpPr>
          <p:cNvPr id="171017" name="Rectangle 9"/>
          <p:cNvSpPr>
            <a:spLocks noGrp="1" noChangeArrowheads="1"/>
          </p:cNvSpPr>
          <p:nvPr>
            <p:ph type="body" sz="half" idx="1"/>
          </p:nvPr>
        </p:nvSpPr>
        <p:spPr/>
        <p:txBody>
          <a:bodyPr/>
          <a:lstStyle/>
          <a:p>
            <a:pPr eaLnBrk="1" hangingPunct="1">
              <a:defRPr/>
            </a:pPr>
            <a:r>
              <a:rPr lang="fr-FR" b="1" i="1" smtClean="0"/>
              <a:t>      Française</a:t>
            </a:r>
          </a:p>
        </p:txBody>
      </p:sp>
      <p:sp>
        <p:nvSpPr>
          <p:cNvPr id="171018" name="Rectangle 10"/>
          <p:cNvSpPr>
            <a:spLocks noGrp="1" noChangeArrowheads="1"/>
          </p:cNvSpPr>
          <p:nvPr>
            <p:ph type="body" sz="half" idx="2"/>
          </p:nvPr>
        </p:nvSpPr>
        <p:spPr/>
        <p:txBody>
          <a:bodyPr/>
          <a:lstStyle/>
          <a:p>
            <a:pPr eaLnBrk="1" hangingPunct="1">
              <a:lnSpc>
                <a:spcPct val="80000"/>
              </a:lnSpc>
              <a:defRPr/>
            </a:pPr>
            <a:r>
              <a:rPr lang="fr-FR" sz="1800" smtClean="0"/>
              <a:t> </a:t>
            </a:r>
            <a:r>
              <a:rPr lang="fr-FR" sz="2400" b="1" i="1" smtClean="0"/>
              <a:t>Algérienne</a:t>
            </a:r>
          </a:p>
          <a:p>
            <a:pPr eaLnBrk="1" hangingPunct="1">
              <a:lnSpc>
                <a:spcPct val="80000"/>
              </a:lnSpc>
              <a:defRPr/>
            </a:pPr>
            <a:endParaRPr lang="fr-FR" sz="2400" smtClean="0"/>
          </a:p>
          <a:p>
            <a:pPr eaLnBrk="1" hangingPunct="1">
              <a:lnSpc>
                <a:spcPct val="80000"/>
              </a:lnSpc>
              <a:defRPr/>
            </a:pPr>
            <a:endParaRPr lang="fr-FR" sz="1400" smtClean="0"/>
          </a:p>
          <a:p>
            <a:pPr eaLnBrk="1" hangingPunct="1">
              <a:lnSpc>
                <a:spcPct val="80000"/>
              </a:lnSpc>
              <a:defRPr/>
            </a:pPr>
            <a:endParaRPr lang="fr-FR" sz="1400" smtClean="0"/>
          </a:p>
          <a:p>
            <a:pPr eaLnBrk="1" hangingPunct="1">
              <a:lnSpc>
                <a:spcPct val="80000"/>
              </a:lnSpc>
              <a:defRPr/>
            </a:pPr>
            <a:endParaRPr lang="fr-FR" sz="1400" smtClean="0"/>
          </a:p>
          <a:p>
            <a:pPr eaLnBrk="1" hangingPunct="1">
              <a:lnSpc>
                <a:spcPct val="80000"/>
              </a:lnSpc>
              <a:defRPr/>
            </a:pPr>
            <a:endParaRPr lang="fr-FR" sz="1400" smtClean="0"/>
          </a:p>
          <a:p>
            <a:pPr eaLnBrk="1" hangingPunct="1">
              <a:lnSpc>
                <a:spcPct val="80000"/>
              </a:lnSpc>
              <a:defRPr/>
            </a:pPr>
            <a:endParaRPr lang="fr-FR" sz="1400" smtClean="0"/>
          </a:p>
          <a:p>
            <a:pPr eaLnBrk="1" hangingPunct="1">
              <a:lnSpc>
                <a:spcPct val="80000"/>
              </a:lnSpc>
              <a:defRPr/>
            </a:pPr>
            <a:endParaRPr lang="fr-FR" sz="1400" smtClean="0"/>
          </a:p>
          <a:p>
            <a:pPr eaLnBrk="1" hangingPunct="1">
              <a:lnSpc>
                <a:spcPct val="80000"/>
              </a:lnSpc>
              <a:defRPr/>
            </a:pPr>
            <a:endParaRPr lang="fr-FR" sz="1400" smtClean="0"/>
          </a:p>
          <a:p>
            <a:pPr eaLnBrk="1" hangingPunct="1">
              <a:lnSpc>
                <a:spcPct val="80000"/>
              </a:lnSpc>
              <a:defRPr/>
            </a:pPr>
            <a:endParaRPr lang="fr-FR" sz="1400" smtClean="0"/>
          </a:p>
          <a:p>
            <a:pPr eaLnBrk="1" hangingPunct="1">
              <a:lnSpc>
                <a:spcPct val="80000"/>
              </a:lnSpc>
              <a:defRPr/>
            </a:pPr>
            <a:endParaRPr lang="fr-FR" sz="1400" smtClean="0"/>
          </a:p>
          <a:p>
            <a:pPr eaLnBrk="1" hangingPunct="1">
              <a:lnSpc>
                <a:spcPct val="80000"/>
              </a:lnSpc>
              <a:defRPr/>
            </a:pPr>
            <a:endParaRPr lang="fr-FR" sz="1400" smtClean="0"/>
          </a:p>
          <a:p>
            <a:pPr eaLnBrk="1" hangingPunct="1">
              <a:lnSpc>
                <a:spcPct val="80000"/>
              </a:lnSpc>
              <a:defRPr/>
            </a:pPr>
            <a:endParaRPr lang="fr-FR" sz="1400" smtClean="0"/>
          </a:p>
          <a:p>
            <a:pPr eaLnBrk="1" hangingPunct="1">
              <a:lnSpc>
                <a:spcPct val="80000"/>
              </a:lnSpc>
              <a:defRPr/>
            </a:pPr>
            <a:endParaRPr lang="fr-FR" sz="1400" smtClean="0"/>
          </a:p>
          <a:p>
            <a:pPr eaLnBrk="1" hangingPunct="1">
              <a:lnSpc>
                <a:spcPct val="80000"/>
              </a:lnSpc>
              <a:defRPr/>
            </a:pPr>
            <a:r>
              <a:rPr lang="fr-FR" sz="1400" smtClean="0"/>
              <a:t>******************************************…………………………………….</a:t>
            </a:r>
          </a:p>
          <a:p>
            <a:pPr eaLnBrk="1" hangingPunct="1">
              <a:lnSpc>
                <a:spcPct val="80000"/>
              </a:lnSpc>
              <a:defRPr/>
            </a:pPr>
            <a:endParaRPr lang="fr-FR" sz="1400" smtClean="0"/>
          </a:p>
          <a:p>
            <a:pPr eaLnBrk="1" hangingPunct="1">
              <a:lnSpc>
                <a:spcPct val="80000"/>
              </a:lnSpc>
              <a:defRPr/>
            </a:pPr>
            <a:endParaRPr lang="fr-FR" sz="1400" smtClean="0"/>
          </a:p>
          <a:p>
            <a:pPr eaLnBrk="1" hangingPunct="1">
              <a:lnSpc>
                <a:spcPct val="80000"/>
              </a:lnSpc>
              <a:defRPr/>
            </a:pPr>
            <a:endParaRPr lang="fr-FR" sz="1400" smtClean="0"/>
          </a:p>
          <a:p>
            <a:pPr eaLnBrk="1" hangingPunct="1">
              <a:lnSpc>
                <a:spcPct val="80000"/>
              </a:lnSpc>
              <a:defRPr/>
            </a:pPr>
            <a:endParaRPr lang="fr-FR" sz="1400" smtClean="0"/>
          </a:p>
          <a:p>
            <a:pPr eaLnBrk="1" hangingPunct="1">
              <a:lnSpc>
                <a:spcPct val="80000"/>
              </a:lnSpc>
              <a:defRPr/>
            </a:pPr>
            <a:endParaRPr lang="fr-FR" sz="1400" smtClean="0"/>
          </a:p>
          <a:p>
            <a:pPr eaLnBrk="1" hangingPunct="1">
              <a:lnSpc>
                <a:spcPct val="80000"/>
              </a:lnSpc>
              <a:defRPr/>
            </a:pPr>
            <a:endParaRPr lang="fr-FR" sz="1400" smtClean="0"/>
          </a:p>
          <a:p>
            <a:pPr eaLnBrk="1" hangingPunct="1">
              <a:lnSpc>
                <a:spcPct val="80000"/>
              </a:lnSpc>
              <a:defRPr/>
            </a:pPr>
            <a:endParaRPr lang="fr-FR" sz="1400" smtClean="0"/>
          </a:p>
        </p:txBody>
      </p:sp>
      <p:sp>
        <p:nvSpPr>
          <p:cNvPr id="101382" name="Rectangle 6"/>
          <p:cNvSpPr>
            <a:spLocks noChangeArrowheads="1"/>
          </p:cNvSpPr>
          <p:nvPr/>
        </p:nvSpPr>
        <p:spPr bwMode="auto">
          <a:xfrm>
            <a:off x="0" y="2576513"/>
            <a:ext cx="9144000" cy="0"/>
          </a:xfrm>
          <a:prstGeom prst="rect">
            <a:avLst/>
          </a:prstGeom>
          <a:noFill/>
          <a:ln w="9525">
            <a:noFill/>
            <a:miter lim="800000"/>
            <a:headEnd/>
            <a:tailEnd/>
          </a:ln>
        </p:spPr>
        <p:txBody>
          <a:bodyPr wrap="none" anchor="ctr">
            <a:spAutoFit/>
          </a:bodyPr>
          <a:lstStyle/>
          <a:p>
            <a:endParaRPr lang="fr-FR"/>
          </a:p>
        </p:txBody>
      </p:sp>
      <p:pic>
        <p:nvPicPr>
          <p:cNvPr id="101383" name="Picture 5" descr="delegation Française à Evian 190362"/>
          <p:cNvPicPr>
            <a:picLocks noChangeAspect="1" noChangeArrowheads="1"/>
          </p:cNvPicPr>
          <p:nvPr/>
        </p:nvPicPr>
        <p:blipFill>
          <a:blip r:embed="rId2"/>
          <a:srcRect/>
          <a:stretch>
            <a:fillRect/>
          </a:stretch>
        </p:blipFill>
        <p:spPr bwMode="auto">
          <a:xfrm>
            <a:off x="755650" y="2420938"/>
            <a:ext cx="3671888" cy="4103687"/>
          </a:xfrm>
          <a:prstGeom prst="rect">
            <a:avLst/>
          </a:prstGeom>
          <a:noFill/>
          <a:ln w="9525">
            <a:noFill/>
            <a:miter lim="800000"/>
            <a:headEnd/>
            <a:tailEnd/>
          </a:ln>
        </p:spPr>
      </p:pic>
      <p:pic>
        <p:nvPicPr>
          <p:cNvPr id="101384" name="Picture 11" descr="delagation FLN à Evian"/>
          <p:cNvPicPr>
            <a:picLocks noChangeAspect="1" noChangeArrowheads="1"/>
          </p:cNvPicPr>
          <p:nvPr/>
        </p:nvPicPr>
        <p:blipFill>
          <a:blip r:embed="rId3"/>
          <a:srcRect/>
          <a:stretch>
            <a:fillRect/>
          </a:stretch>
        </p:blipFill>
        <p:spPr bwMode="auto">
          <a:xfrm>
            <a:off x="4643438" y="2276475"/>
            <a:ext cx="4500562" cy="4176713"/>
          </a:xfrm>
          <a:prstGeom prst="rect">
            <a:avLst/>
          </a:prstGeom>
          <a:noFill/>
          <a:ln w="9525">
            <a:noFill/>
            <a:miter lim="800000"/>
            <a:headEnd/>
            <a:tailEnd/>
          </a:ln>
        </p:spPr>
      </p:pic>
    </p:spTree>
  </p:cSld>
  <p:clrMapOvr>
    <a:masterClrMapping/>
  </p:clrMapOvr>
  <p:transition advClick="0" advTm="15000">
    <p:push dir="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Espace réservé du numéro de diapositive 4"/>
          <p:cNvSpPr>
            <a:spLocks noGrp="1"/>
          </p:cNvSpPr>
          <p:nvPr>
            <p:ph type="sldNum" sz="quarter" idx="12"/>
          </p:nvPr>
        </p:nvSpPr>
        <p:spPr/>
        <p:txBody>
          <a:bodyPr/>
          <a:lstStyle/>
          <a:p>
            <a:pPr>
              <a:defRPr/>
            </a:pPr>
            <a:fld id="{7EAE0A38-DCB3-4499-9496-8DE39B2E157A}" type="slidenum">
              <a:rPr lang="ar-DZ"/>
              <a:pPr>
                <a:defRPr/>
              </a:pPr>
              <a:t>98</a:t>
            </a:fld>
            <a:endParaRPr lang="fr-FR"/>
          </a:p>
        </p:txBody>
      </p:sp>
      <p:sp>
        <p:nvSpPr>
          <p:cNvPr id="175106" name="Rectangle 2"/>
          <p:cNvSpPr>
            <a:spLocks noGrp="1" noChangeArrowheads="1"/>
          </p:cNvSpPr>
          <p:nvPr>
            <p:ph type="title"/>
          </p:nvPr>
        </p:nvSpPr>
        <p:spPr/>
        <p:txBody>
          <a:bodyPr/>
          <a:lstStyle/>
          <a:p>
            <a:pPr eaLnBrk="1" hangingPunct="1">
              <a:defRPr/>
            </a:pPr>
            <a:r>
              <a:rPr lang="fr-FR" smtClean="0"/>
              <a:t>      Paraphes des 2 délégations</a:t>
            </a:r>
          </a:p>
        </p:txBody>
      </p:sp>
      <p:pic>
        <p:nvPicPr>
          <p:cNvPr id="102404" name="Picture 4"/>
          <p:cNvPicPr>
            <a:picLocks noGrp="1" noChangeAspect="1" noChangeArrowheads="1"/>
          </p:cNvPicPr>
          <p:nvPr>
            <p:ph type="body" sz="half" idx="4294967295"/>
          </p:nvPr>
        </p:nvPicPr>
        <p:blipFill>
          <a:blip r:embed="rId2"/>
          <a:srcRect/>
          <a:stretch>
            <a:fillRect/>
          </a:stretch>
        </p:blipFill>
        <p:spPr>
          <a:xfrm>
            <a:off x="250825" y="0"/>
            <a:ext cx="8893175" cy="6615113"/>
          </a:xfrm>
          <a:noFill/>
        </p:spPr>
      </p:pic>
      <p:sp>
        <p:nvSpPr>
          <p:cNvPr id="175110" name="Rectangle 6"/>
          <p:cNvSpPr>
            <a:spLocks noChangeArrowheads="1"/>
          </p:cNvSpPr>
          <p:nvPr/>
        </p:nvSpPr>
        <p:spPr bwMode="auto">
          <a:xfrm>
            <a:off x="884238" y="5878513"/>
            <a:ext cx="7377112" cy="701675"/>
          </a:xfrm>
          <a:prstGeom prst="rect">
            <a:avLst/>
          </a:prstGeom>
          <a:noFill/>
          <a:ln w="9525">
            <a:noFill/>
            <a:miter lim="800000"/>
            <a:headEnd/>
            <a:tailEnd/>
          </a:ln>
          <a:effectLst/>
        </p:spPr>
        <p:txBody>
          <a:bodyPr>
            <a:spAutoFit/>
          </a:bodyPr>
          <a:lstStyle/>
          <a:p>
            <a:pPr algn="l">
              <a:defRPr/>
            </a:pPr>
            <a:r>
              <a:rPr lang="fr-FR" b="0">
                <a:solidFill>
                  <a:srgbClr val="000066"/>
                </a:solidFill>
                <a:effectLst>
                  <a:outerShdw blurRad="38100" dist="38100" dir="2700000" algn="tl">
                    <a:srgbClr val="000000"/>
                  </a:outerShdw>
                </a:effectLst>
              </a:rPr>
              <a:t>Paraphes des 2 délégations</a:t>
            </a:r>
          </a:p>
        </p:txBody>
      </p:sp>
    </p:spTree>
  </p:cSld>
  <p:clrMapOvr>
    <a:masterClrMapping/>
  </p:clrMapOvr>
  <p:transition advClick="0" advTm="1500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75106"/>
                                        </p:tgtEl>
                                        <p:attrNameLst>
                                          <p:attrName>style.visibility</p:attrName>
                                        </p:attrNameLst>
                                      </p:cBhvr>
                                      <p:to>
                                        <p:strVal val="visible"/>
                                      </p:to>
                                    </p:set>
                                    <p:anim calcmode="lin" valueType="num">
                                      <p:cBhvr>
                                        <p:cTn id="7" dur="500" fill="hold"/>
                                        <p:tgtEl>
                                          <p:spTgt spid="175106"/>
                                        </p:tgtEl>
                                        <p:attrNameLst>
                                          <p:attrName>ppt_w</p:attrName>
                                        </p:attrNameLst>
                                      </p:cBhvr>
                                      <p:tavLst>
                                        <p:tav tm="0">
                                          <p:val>
                                            <p:fltVal val="0"/>
                                          </p:val>
                                        </p:tav>
                                        <p:tav tm="100000">
                                          <p:val>
                                            <p:strVal val="#ppt_w"/>
                                          </p:val>
                                        </p:tav>
                                      </p:tavLst>
                                    </p:anim>
                                    <p:anim calcmode="lin" valueType="num">
                                      <p:cBhvr>
                                        <p:cTn id="8" dur="500" fill="hold"/>
                                        <p:tgtEl>
                                          <p:spTgt spid="175106"/>
                                        </p:tgtEl>
                                        <p:attrNameLst>
                                          <p:attrName>ppt_h</p:attrName>
                                        </p:attrNameLst>
                                      </p:cBhvr>
                                      <p:tavLst>
                                        <p:tav tm="0">
                                          <p:val>
                                            <p:fltVal val="0"/>
                                          </p:val>
                                        </p:tav>
                                        <p:tav tm="100000">
                                          <p:val>
                                            <p:strVal val="#ppt_h"/>
                                          </p:val>
                                        </p:tav>
                                      </p:tavLst>
                                    </p:anim>
                                    <p:anim calcmode="lin" valueType="num">
                                      <p:cBhvr>
                                        <p:cTn id="9" dur="500" fill="hold"/>
                                        <p:tgtEl>
                                          <p:spTgt spid="175106"/>
                                        </p:tgtEl>
                                        <p:attrNameLst>
                                          <p:attrName>style.rotation</p:attrName>
                                        </p:attrNameLst>
                                      </p:cBhvr>
                                      <p:tavLst>
                                        <p:tav tm="0">
                                          <p:val>
                                            <p:fltVal val="360"/>
                                          </p:val>
                                        </p:tav>
                                        <p:tav tm="100000">
                                          <p:val>
                                            <p:fltVal val="0"/>
                                          </p:val>
                                        </p:tav>
                                      </p:tavLst>
                                    </p:anim>
                                    <p:animEffect transition="in" filter="fade">
                                      <p:cBhvr>
                                        <p:cTn id="10" dur="500"/>
                                        <p:tgtEl>
                                          <p:spTgt spid="17510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iterate type="lt">
                                    <p:tmPct val="10000"/>
                                  </p:iterate>
                                  <p:childTnLst>
                                    <p:set>
                                      <p:cBhvr>
                                        <p:cTn id="14" dur="1" fill="hold">
                                          <p:stCondLst>
                                            <p:cond delay="0"/>
                                          </p:stCondLst>
                                        </p:cTn>
                                        <p:tgtEl>
                                          <p:spTgt spid="102404"/>
                                        </p:tgtEl>
                                        <p:attrNameLst>
                                          <p:attrName>style.visibility</p:attrName>
                                        </p:attrNameLst>
                                      </p:cBhvr>
                                      <p:to>
                                        <p:strVal val="visible"/>
                                      </p:to>
                                    </p:set>
                                    <p:anim calcmode="lin" valueType="num">
                                      <p:cBhvr>
                                        <p:cTn id="15" dur="500" fill="hold"/>
                                        <p:tgtEl>
                                          <p:spTgt spid="102404"/>
                                        </p:tgtEl>
                                        <p:attrNameLst>
                                          <p:attrName>ppt_w</p:attrName>
                                        </p:attrNameLst>
                                      </p:cBhvr>
                                      <p:tavLst>
                                        <p:tav tm="0">
                                          <p:val>
                                            <p:fltVal val="0"/>
                                          </p:val>
                                        </p:tav>
                                        <p:tav tm="100000">
                                          <p:val>
                                            <p:strVal val="#ppt_w"/>
                                          </p:val>
                                        </p:tav>
                                      </p:tavLst>
                                    </p:anim>
                                    <p:anim calcmode="lin" valueType="num">
                                      <p:cBhvr>
                                        <p:cTn id="16" dur="500" fill="hold"/>
                                        <p:tgtEl>
                                          <p:spTgt spid="102404"/>
                                        </p:tgtEl>
                                        <p:attrNameLst>
                                          <p:attrName>ppt_h</p:attrName>
                                        </p:attrNameLst>
                                      </p:cBhvr>
                                      <p:tavLst>
                                        <p:tav tm="0">
                                          <p:val>
                                            <p:fltVal val="0"/>
                                          </p:val>
                                        </p:tav>
                                        <p:tav tm="100000">
                                          <p:val>
                                            <p:strVal val="#ppt_h"/>
                                          </p:val>
                                        </p:tav>
                                      </p:tavLst>
                                    </p:anim>
                                    <p:anim calcmode="lin" valueType="num">
                                      <p:cBhvr>
                                        <p:cTn id="17" dur="500" fill="hold"/>
                                        <p:tgtEl>
                                          <p:spTgt spid="102404"/>
                                        </p:tgtEl>
                                        <p:attrNameLst>
                                          <p:attrName>style.rotation</p:attrName>
                                        </p:attrNameLst>
                                      </p:cBhvr>
                                      <p:tavLst>
                                        <p:tav tm="0">
                                          <p:val>
                                            <p:fltVal val="360"/>
                                          </p:val>
                                        </p:tav>
                                        <p:tav tm="100000">
                                          <p:val>
                                            <p:fltVal val="0"/>
                                          </p:val>
                                        </p:tav>
                                      </p:tavLst>
                                    </p:anim>
                                    <p:animEffect transition="in" filter="fade">
                                      <p:cBhvr>
                                        <p:cTn id="18" dur="500"/>
                                        <p:tgtEl>
                                          <p:spTgt spid="102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p:txBody>
          <a:bodyPr/>
          <a:lstStyle/>
          <a:p>
            <a:pPr>
              <a:defRPr/>
            </a:pPr>
            <a:fld id="{37F1770A-6A6D-4E65-86A2-8EAEB6C49164}" type="slidenum">
              <a:rPr lang="ar-DZ"/>
              <a:pPr>
                <a:defRPr/>
              </a:pPr>
              <a:t>99</a:t>
            </a:fld>
            <a:endParaRPr lang="fr-FR"/>
          </a:p>
        </p:txBody>
      </p:sp>
      <p:sp>
        <p:nvSpPr>
          <p:cNvPr id="286722" name="Rectangle 2"/>
          <p:cNvSpPr>
            <a:spLocks noGrp="1" noChangeArrowheads="1"/>
          </p:cNvSpPr>
          <p:nvPr>
            <p:ph type="title"/>
          </p:nvPr>
        </p:nvSpPr>
        <p:spPr/>
        <p:txBody>
          <a:bodyPr/>
          <a:lstStyle/>
          <a:p>
            <a:pPr algn="ctr" eaLnBrk="1" hangingPunct="1">
              <a:defRPr/>
            </a:pPr>
            <a:r>
              <a:rPr lang="fr-FR" smtClean="0"/>
              <a:t>Affolement des ultras PN</a:t>
            </a:r>
          </a:p>
        </p:txBody>
      </p:sp>
      <p:sp>
        <p:nvSpPr>
          <p:cNvPr id="286723" name="Rectangle 3"/>
          <p:cNvSpPr>
            <a:spLocks noGrp="1" noChangeArrowheads="1"/>
          </p:cNvSpPr>
          <p:nvPr>
            <p:ph type="body" idx="1"/>
          </p:nvPr>
        </p:nvSpPr>
        <p:spPr>
          <a:xfrm>
            <a:off x="457200" y="1341438"/>
            <a:ext cx="8229600" cy="4678362"/>
          </a:xfrm>
        </p:spPr>
        <p:txBody>
          <a:bodyPr/>
          <a:lstStyle/>
          <a:p>
            <a:pPr eaLnBrk="1" hangingPunct="1">
              <a:lnSpc>
                <a:spcPct val="90000"/>
              </a:lnSpc>
              <a:defRPr/>
            </a:pPr>
            <a:r>
              <a:rPr lang="fr-FR" smtClean="0"/>
              <a:t>sèmeront la panique au sein de leur communauté parfois indécise mais,</a:t>
            </a:r>
          </a:p>
          <a:p>
            <a:pPr eaLnBrk="1" hangingPunct="1">
              <a:lnSpc>
                <a:spcPct val="90000"/>
              </a:lnSpc>
              <a:defRPr/>
            </a:pPr>
            <a:r>
              <a:rPr lang="fr-FR" smtClean="0"/>
              <a:t>à contre cœur,sera entraînée dans la folie des extrémistes.</a:t>
            </a:r>
          </a:p>
          <a:p>
            <a:pPr eaLnBrk="1" hangingPunct="1">
              <a:lnSpc>
                <a:spcPct val="90000"/>
              </a:lnSpc>
              <a:defRPr/>
            </a:pPr>
            <a:r>
              <a:rPr lang="fr-FR" smtClean="0"/>
              <a:t>L ’Algérie : à feu et à sang .</a:t>
            </a:r>
          </a:p>
          <a:p>
            <a:pPr eaLnBrk="1" hangingPunct="1">
              <a:lnSpc>
                <a:spcPct val="90000"/>
              </a:lnSpc>
              <a:defRPr/>
            </a:pPr>
            <a:endParaRPr lang="fr-FR" i="1" smtClean="0"/>
          </a:p>
          <a:p>
            <a:pPr eaLnBrk="1" hangingPunct="1">
              <a:lnSpc>
                <a:spcPct val="90000"/>
              </a:lnSpc>
              <a:defRPr/>
            </a:pPr>
            <a:r>
              <a:rPr lang="fr-FR" i="1" smtClean="0"/>
              <a:t>La boucherie dans toute son horreur !</a:t>
            </a:r>
          </a:p>
          <a:p>
            <a:pPr eaLnBrk="1" hangingPunct="1">
              <a:lnSpc>
                <a:spcPct val="90000"/>
              </a:lnSpc>
              <a:defRPr/>
            </a:pPr>
            <a:r>
              <a:rPr lang="fr-FR" i="1" smtClean="0"/>
              <a:t>…………………………………………………………………………………………………………………………</a:t>
            </a:r>
          </a:p>
          <a:p>
            <a:pPr eaLnBrk="1" hangingPunct="1">
              <a:lnSpc>
                <a:spcPct val="90000"/>
              </a:lnSpc>
              <a:defRPr/>
            </a:pPr>
            <a:endParaRPr lang="fr-FR" i="1" smtClean="0"/>
          </a:p>
          <a:p>
            <a:pPr eaLnBrk="1" hangingPunct="1">
              <a:lnSpc>
                <a:spcPct val="90000"/>
              </a:lnSpc>
              <a:defRPr/>
            </a:pPr>
            <a:endParaRPr lang="fr-FR" smtClean="0"/>
          </a:p>
        </p:txBody>
      </p:sp>
    </p:spTree>
  </p:cSld>
  <p:clrMapOvr>
    <a:masterClrMapping/>
  </p:clrMapOvr>
  <p:transition advClick="0" advTm="15000">
    <p:push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9|12|6.7"/>
</p:tagLst>
</file>

<file path=ppt/theme/theme1.xml><?xml version="1.0" encoding="utf-8"?>
<a:theme xmlns:a="http://schemas.openxmlformats.org/drawingml/2006/main" name="Océan">
  <a:themeElements>
    <a:clrScheme name="Océ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éan">
      <a:majorFont>
        <a:latin typeface="Tahoma"/>
        <a:ea typeface=""/>
        <a:cs typeface="Arial"/>
      </a:majorFont>
      <a:minorFont>
        <a:latin typeface="Tahoma"/>
        <a:ea typeface=""/>
        <a:cs typeface="Arial"/>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4000" b="1" i="0" u="none" strike="noStrike" cap="none" normalizeH="0" baseline="0" smtClean="0">
            <a:ln>
              <a:noFill/>
            </a:ln>
            <a:solidFill>
              <a:schemeClr val="tx1"/>
            </a:solidFill>
            <a:effectLst/>
            <a:latin typeface="Lucida Calligraphy" pitchFamily="66"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4000" b="1" i="0" u="none" strike="noStrike" cap="none" normalizeH="0" baseline="0" smtClean="0">
            <a:ln>
              <a:noFill/>
            </a:ln>
            <a:solidFill>
              <a:schemeClr val="tx1"/>
            </a:solidFill>
            <a:effectLst/>
            <a:latin typeface="Lucida Calligraphy" pitchFamily="66" charset="0"/>
            <a:cs typeface="Arial" pitchFamily="34" charset="0"/>
          </a:defRPr>
        </a:defPPr>
      </a:lstStyle>
    </a:lnDef>
  </a:objectDefaults>
  <a:extraClrSchemeLst>
    <a:extraClrScheme>
      <a:clrScheme name="Océ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é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é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é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é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é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é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é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7165</TotalTime>
  <Words>4745</Words>
  <Application>Microsoft Office PowerPoint</Application>
  <PresentationFormat>Affichage à l'écran (4:3)</PresentationFormat>
  <Paragraphs>1068</Paragraphs>
  <Slides>134</Slides>
  <Notes>7</Notes>
  <HiddenSlides>0</HiddenSlides>
  <MMClips>0</MMClips>
  <ScaleCrop>false</ScaleCrop>
  <HeadingPairs>
    <vt:vector size="4" baseType="variant">
      <vt:variant>
        <vt:lpstr>Thème</vt:lpstr>
      </vt:variant>
      <vt:variant>
        <vt:i4>1</vt:i4>
      </vt:variant>
      <vt:variant>
        <vt:lpstr>Titres des diapositives</vt:lpstr>
      </vt:variant>
      <vt:variant>
        <vt:i4>134</vt:i4>
      </vt:variant>
    </vt:vector>
  </HeadingPairs>
  <TitlesOfParts>
    <vt:vector size="135" baseType="lpstr">
      <vt:lpstr>Océan</vt:lpstr>
      <vt:lpstr>Diapositive 1</vt:lpstr>
      <vt:lpstr>Diapositive 2</vt:lpstr>
      <vt:lpstr>       L’ALGERIE du: 05/07/1830                         au: 05/07/1962</vt:lpstr>
      <vt:lpstr>      dédicace </vt:lpstr>
      <vt:lpstr>Un cadeau tombé du ciel  s’offre à l’esprit colonial ???</vt:lpstr>
      <vt:lpstr>Affectation des colons / localité</vt:lpstr>
      <vt:lpstr> La colonie Italienne  </vt:lpstr>
      <vt:lpstr>Autres nationalités…pensant trouver le paradis</vt:lpstr>
      <vt:lpstr>L’afflux prend fin en 1929</vt:lpstr>
      <vt:lpstr>La colonisation religieuse</vt:lpstr>
      <vt:lpstr>Ramasser tout ce qui peut l’être</vt:lpstr>
      <vt:lpstr>Visées de christianiser le territoire</vt:lpstr>
      <vt:lpstr>Tout ce beau monde</vt:lpstr>
      <vt:lpstr>Par: Zeynou El Abidine DJELLOUL</vt:lpstr>
      <vt:lpstr>Colonisation de l’Algérie le : 05 Juillet 1830</vt:lpstr>
      <vt:lpstr>Dure…très dure était la vie des ******autochtones******</vt:lpstr>
      <vt:lpstr>          Les médersas  ou            écoles coraniques</vt:lpstr>
      <vt:lpstr>Les nouveaux débarqués</vt:lpstr>
      <vt:lpstr>Les meilleures terres confisquées</vt:lpstr>
      <vt:lpstr>Les abus conjugués  au quotidien </vt:lpstr>
      <vt:lpstr> …excellente méthode pour exacerber la tension  </vt:lpstr>
      <vt:lpstr>Diapositive 22</vt:lpstr>
      <vt:lpstr>Les paysans devront-ils supporter </vt:lpstr>
      <vt:lpstr>   Dépourvu du strict minimum,    le Musulman avait la :</vt:lpstr>
      <vt:lpstr>Se cramponner à la terre malgré</vt:lpstr>
      <vt:lpstr>Comment interpréter cette séance ?</vt:lpstr>
      <vt:lpstr>     D’autres       sinistres méfaits du… pays des      droits de l’homme.</vt:lpstr>
      <vt:lpstr>Un autre pas franchi des les exactions </vt:lpstr>
      <vt:lpstr>Assassinats collectifs  …</vt:lpstr>
      <vt:lpstr>D’autres méfaits jamais avoués même à ce jour !</vt:lpstr>
      <vt:lpstr>Lors de la 2°guerre mondiale  et de la guerre d’Indochine</vt:lpstr>
      <vt:lpstr>…face à </vt:lpstr>
      <vt:lpstr>On exhibait les indigènes </vt:lpstr>
      <vt:lpstr>…ils seront de la parade (quel honneur !!!) avant de les envoyer à la casse !!!</vt:lpstr>
      <vt:lpstr>…au fait…bénéficieront-ils des mêmes honneurs que…</vt:lpstr>
      <vt:lpstr>..les femmes voient leur mari partir</vt:lpstr>
      <vt:lpstr>…la chair à canons des</vt:lpstr>
      <vt:lpstr>les chiffres des mobilisés sous les tricolores </vt:lpstr>
      <vt:lpstr>…macabre trouvaille : un charnier</vt:lpstr>
      <vt:lpstr>…alors que l’existence même du  musulman est  ignorée</vt:lpstr>
      <vt:lpstr>Le 07/05/1954 la France, en Indochine,</vt:lpstr>
      <vt:lpstr>Heureux le général GIAP du Vietnam</vt:lpstr>
      <vt:lpstr>GIAP: ce Général vainqueur contre   =&gt; l’armée Française (Indochine)et  =&gt; US au (Vietnam)</vt:lpstr>
      <vt:lpstr>Diapositive 44</vt:lpstr>
      <vt:lpstr>Diapositive 45</vt:lpstr>
      <vt:lpstr>Diapositive 46</vt:lpstr>
      <vt:lpstr>Après avoir prêté main forte au colonisateur …</vt:lpstr>
      <vt:lpstr>C’est alors que  … </vt:lpstr>
      <vt:lpstr>Le colonialisme ne comprenant pas le langage diplomatique  s’expose à la furie d’un peuple</vt:lpstr>
      <vt:lpstr>…et…    allait comprendre le langage qu’il comprendra :</vt:lpstr>
      <vt:lpstr>Acte de naissance de la lutte armée Nom :  La révolution Algérienne</vt:lpstr>
      <vt:lpstr>La presse Française annonce        la couleur</vt:lpstr>
      <vt:lpstr>….dans la nuit du dimanche au lundi  du 01 Novembre1954 à 00h*** 30 attentats !!! **************************</vt:lpstr>
      <vt:lpstr>Chacun, à sa manière,  participera  à la lutte armée</vt:lpstr>
      <vt:lpstr>L’implacable Moudjahida de la Casbah : Leila pour les intimes</vt:lpstr>
      <vt:lpstr>  Défait en Indochine le 07.05.1954                            (Bataille de Dien Bien Phû)            le colonialisme …</vt:lpstr>
      <vt:lpstr>     Moyens humains et matériels    impressionnants mobilisés</vt:lpstr>
      <vt:lpstr>Les criminels en action  </vt:lpstr>
      <vt:lpstr>Objectif :    semer la terreur </vt:lpstr>
      <vt:lpstr>Dans les villes  même climat de terreur</vt:lpstr>
      <vt:lpstr>Les Algériens s’organisent</vt:lpstr>
      <vt:lpstr>Diapositive 62</vt:lpstr>
      <vt:lpstr>…appelle-t-on ceci :   &lt;&lt; les bienfaits du colonialisme Français en Algérie ??? »</vt:lpstr>
      <vt:lpstr>Un peuple uni comme un roc de schiste qui ne s’effrite guère…!</vt:lpstr>
      <vt:lpstr>…multiplier les embuscades … partout et toujours pour… s’approvisionner en armes et munitions </vt:lpstr>
      <vt:lpstr>Ne sera qu’un amas de ferraille</vt:lpstr>
      <vt:lpstr>…avion ennemi abattu ! Mais…chuttt !!! </vt:lpstr>
      <vt:lpstr>Le chef d’œuvre des  gens civilisés</vt:lpstr>
      <vt:lpstr>HITLER n’a pas pensé à cette…MONSTRUOSITE</vt:lpstr>
      <vt:lpstr>Ridicule est la propagande adverse… à mourir de rire !</vt:lpstr>
      <vt:lpstr>         Voyant l’ injustice , les Pieds Noirs rallieront la lutte armée des Algériens.  Et ils sont Algériens!!!!.    Maurice Audin   Jeanson     Aspirant Maillot     Sœur Mala                                                                                                                                                                              </vt:lpstr>
      <vt:lpstr>Un Algérien fier et digne et… sans oeillères : Henri Maillot !</vt:lpstr>
      <vt:lpstr>Les PN partie prenante dans la révolte du peuple Algérien</vt:lpstr>
      <vt:lpstr>Hommage à Henri Maillot le 06/06/2011 à Alger</vt:lpstr>
      <vt:lpstr> Communion totale :  FLN-Peuple-ALN</vt:lpstr>
      <vt:lpstr>Les femmes n’avaient qu’un seul souci celui …</vt:lpstr>
      <vt:lpstr>Le « renard » de la Casbah d’Alger Zoubir Ben Ganif</vt:lpstr>
      <vt:lpstr>Mohamedi Said ,ancien SS, et le Colonel Amirouche, morts sur le champ d’honneur</vt:lpstr>
      <vt:lpstr>Les enfants, aussi, auront un rôle énorme dans la lutte </vt:lpstr>
      <vt:lpstr>Le sourire ironique de BenM’hidi</vt:lpstr>
      <vt:lpstr>Du courage avec en prime :     « un sourire » LARBIBenM’hidi</vt:lpstr>
      <vt:lpstr>ASSASSINE  FROIDEMENT</vt:lpstr>
      <vt:lpstr> Torture la gégène</vt:lpstr>
      <vt:lpstr>&lt;&lt; Ici… la voix de l’Algérie libre et combattante, la voix du Front de Libération Nationale et       de l’Armée de Libération Nationale  qui s’adresse à vous de l’intérieur  de l’Algérie &gt;&gt;</vt:lpstr>
      <vt:lpstr>Impact énorme du TSF : moments de liesse dans les foyers</vt:lpstr>
      <vt:lpstr>Mohamed BOUZIDI … à sa manière (et quelle manière !)</vt:lpstr>
      <vt:lpstr>Moudjahidine  aux côtés de M.Bouzidi dans une caverne avant l’émission. </vt:lpstr>
      <vt:lpstr>N’oublions pas Aissa Messaoudi</vt:lpstr>
      <vt:lpstr>Chérif Messadia réunit les troupes</vt:lpstr>
      <vt:lpstr>Premier acte de  piraterie aérienne dans l’histoire.  Œuvre du sinistre Guy Mollet  Le : 22/10/1956</vt:lpstr>
      <vt:lpstr>Les militaires et les colons</vt:lpstr>
      <vt:lpstr>Mots d’ordre du FLN  suivis à 100%</vt:lpstr>
      <vt:lpstr>     La devise </vt:lpstr>
      <vt:lpstr>   Le général  De Gaulle :</vt:lpstr>
      <vt:lpstr>Les forces d’occupation à bout de souffle combattaient un ennemi  INVISIBLE</vt:lpstr>
      <vt:lpstr>La tension monte de plusieurs crans chez certains Pieds-noirs</vt:lpstr>
      <vt:lpstr>La dernière rencontre à Evian : entre les délégations :</vt:lpstr>
      <vt:lpstr>      Paraphes des 2 délégations</vt:lpstr>
      <vt:lpstr>Affolement des ultras PN</vt:lpstr>
      <vt:lpstr>Cessez le feu le 19 Mars 1962 à 12h00</vt:lpstr>
      <vt:lpstr>… les assassins….</vt:lpstr>
      <vt:lpstr>…leurs propres biens…!</vt:lpstr>
      <vt:lpstr>voitures et meubles acquis à la sueur de leur front !</vt:lpstr>
      <vt:lpstr>…bradaient aux marchés aux puces meubles et voitures</vt:lpstr>
      <vt:lpstr>Certains brassaient de l’air : croyant au fantasme , au miracle qui ne sera jamais au rendez vous!!!</vt:lpstr>
      <vt:lpstr>…des moments de délire mais…de courte durée</vt:lpstr>
      <vt:lpstr>Cette panique générale eut pour origine :</vt:lpstr>
      <vt:lpstr>Les criminels abuseront de la naïveté des leurs.</vt:lpstr>
      <vt:lpstr>…ils fuiront vers un monde incertain qui leur sera hostile</vt:lpstr>
      <vt:lpstr>Les extrémistes rejoindront, avant les autres, la France  qu’ils ne connaissent que de nom !</vt:lpstr>
      <vt:lpstr>Des innocents , bagages en mains et en pleurs… accourent vers le port  !</vt:lpstr>
      <vt:lpstr>Les larmes ne suffisaient pas à éteindre les flammes de regrets</vt:lpstr>
      <vt:lpstr>Les extrémistes confondaient entre l’Algérie et la France  !</vt:lpstr>
      <vt:lpstr>Le harki Algérien ou le collabo du temps des nazis… seuls perdants</vt:lpstr>
      <vt:lpstr>Quel est le tort de ces bouts de chou pour dormir parmi  les bagages ???</vt:lpstr>
      <vt:lpstr>L’historique « Kairouan »  Tout le monde s’y cramponnait … </vt:lpstr>
      <vt:lpstr>La baie d’Alger qui s’éloigne… Les passagers en pleurs !</vt:lpstr>
      <vt:lpstr>Cohue indescriptible à l’arrivée…</vt:lpstr>
      <vt:lpstr>Diapositive 119</vt:lpstr>
      <vt:lpstr>Diapositive 120</vt:lpstr>
      <vt:lpstr>Ils ne s’attendront jamais à  un autre coup de massue  qui va s’abattre sur eux</vt:lpstr>
      <vt:lpstr>Diapositive 122</vt:lpstr>
      <vt:lpstr>..des tentes pour les accueillir après le confort de…là-bas</vt:lpstr>
      <vt:lpstr>Pendant ce temps là :                 Liesse populaire en Algérie</vt:lpstr>
      <vt:lpstr>Liesse populaire en Algérie</vt:lpstr>
      <vt:lpstr>Nul ne peut retenir les  larmes à l’arrivée des vagues de Moudjahidine</vt:lpstr>
      <vt:lpstr>Comment décrire ces merveilleuses journées ?</vt:lpstr>
      <vt:lpstr>L’Algérien a consenti un lourd sacrifice, un territoire arrosé avec le sang d’1.5 million de martyrs</vt:lpstr>
      <vt:lpstr>Malgré la page sanglante</vt:lpstr>
      <vt:lpstr>Admirables sont les revenants après un demi siècle d’absence :</vt:lpstr>
      <vt:lpstr>  Lettre d’une mamie de 88 ans</vt:lpstr>
      <vt:lpstr>Bienvenue en Algérie</vt:lpstr>
      <vt:lpstr>Merci de nous avoir tenus compagnie</vt:lpstr>
      <vt:lpstr>Diapositive 134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L’ALGERIE1830-1962</dc:title>
  <dc:creator>SWEET</dc:creator>
  <cp:lastModifiedBy>SWEET</cp:lastModifiedBy>
  <cp:revision>506</cp:revision>
  <dcterms:created xsi:type="dcterms:W3CDTF">2011-06-03T07:02:49Z</dcterms:created>
  <dcterms:modified xsi:type="dcterms:W3CDTF">2011-07-06T21:10:06Z</dcterms:modified>
</cp:coreProperties>
</file>