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6" r:id="rId4"/>
    <p:sldId id="257" r:id="rId5"/>
    <p:sldId id="263" r:id="rId6"/>
    <p:sldId id="258" r:id="rId7"/>
    <p:sldId id="260" r:id="rId8"/>
    <p:sldId id="261" r:id="rId9"/>
    <p:sldId id="262" r:id="rId10"/>
    <p:sldId id="264" r:id="rId11"/>
    <p:sldId id="259" r:id="rId12"/>
    <p:sldId id="265" r:id="rId13"/>
    <p:sldId id="268" r:id="rId14"/>
    <p:sldId id="269" r:id="rId15"/>
    <p:sldId id="270" r:id="rId16"/>
    <p:sldId id="273" r:id="rId17"/>
    <p:sldId id="274" r:id="rId18"/>
    <p:sldId id="271" r:id="rId19"/>
    <p:sldId id="272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6" r:id="rId31"/>
    <p:sldId id="281" r:id="rId32"/>
    <p:sldId id="287" r:id="rId33"/>
    <p:sldId id="288" r:id="rId34"/>
    <p:sldId id="289" r:id="rId35"/>
    <p:sldId id="290" r:id="rId36"/>
    <p:sldId id="291" r:id="rId37"/>
    <p:sldId id="293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98726840"/>
      </p:ext>
    </p:extLst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04947295"/>
      </p:ext>
    </p:extLst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254306268"/>
      </p:ext>
    </p:extLst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284001768"/>
      </p:ext>
    </p:extLst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94859354"/>
      </p:ext>
    </p:extLst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32138600"/>
      </p:ext>
    </p:extLst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28274183"/>
      </p:ext>
    </p:extLst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4220351609"/>
      </p:ext>
    </p:extLst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3203680087"/>
      </p:ext>
    </p:extLst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52247479"/>
      </p:ext>
    </p:extLst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437260078"/>
      </p:ext>
    </p:extLst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21806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1259632" y="2924944"/>
            <a:ext cx="6969968" cy="2664295"/>
          </a:xfrm>
          <a:prstGeom prst="rect">
            <a:avLst/>
          </a:prstGeom>
        </p:spPr>
        <p:txBody>
          <a:bodyPr/>
          <a:lstStyle/>
          <a:p>
            <a:r>
              <a:rPr lang="fr-FR" sz="4000" dirty="0" smtClean="0">
                <a:solidFill>
                  <a:schemeClr val="tx2">
                    <a:lumMod val="75000"/>
                  </a:schemeClr>
                </a:solidFill>
              </a:rPr>
              <a:t>Randonnées en</a:t>
            </a:r>
            <a:br>
              <a:rPr lang="fr-FR" sz="4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fr-FR" sz="40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fr-FR" sz="40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fr-FR" sz="4000" dirty="0" smtClean="0">
                <a:solidFill>
                  <a:schemeClr val="tx2">
                    <a:lumMod val="75000"/>
                  </a:schemeClr>
                </a:solidFill>
              </a:rPr>
              <a:t> Provence</a:t>
            </a:r>
            <a:endParaRPr lang="fr-FR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908720"/>
            <a:ext cx="1905000" cy="18192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4725144"/>
            <a:ext cx="1552575" cy="1419225"/>
          </a:xfrm>
          <a:prstGeom prst="rect">
            <a:avLst/>
          </a:prstGeom>
        </p:spPr>
      </p:pic>
      <p:pic>
        <p:nvPicPr>
          <p:cNvPr id="8" name="Michele Torr - Jésus est né en Provence.wav">
            <a:hlinkClick r:id="" action="ppaction://media"/>
          </p:cNvPr>
          <p:cNvPicPr>
            <a:picLocks noRot="1" noChangeAspect="1"/>
          </p:cNvPicPr>
          <p:nvPr>
            <a:wavAudioFile r:embed="rId1" name="Michele Torr - Jésus est né en Provence.wav"/>
          </p:nvPr>
        </p:nvPicPr>
        <p:blipFill>
          <a:blip r:embed="rId5" cstate="print"/>
          <a:stretch>
            <a:fillRect/>
          </a:stretch>
        </p:blipFill>
        <p:spPr>
          <a:xfrm>
            <a:off x="2500298" y="550070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5155927"/>
      </p:ext>
    </p:extLst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7"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Sainte Victoire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3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70992" y="1600200"/>
            <a:ext cx="3402015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0" y="4437112"/>
            <a:ext cx="1666875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712788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r>
              <a:rPr lang="fr-FR" sz="4000" dirty="0" smtClean="0">
                <a:solidFill>
                  <a:schemeClr val="accent1">
                    <a:lumMod val="75000"/>
                  </a:schemeClr>
                </a:solidFill>
              </a:rPr>
              <a:t>Moulin de </a:t>
            </a:r>
            <a:r>
              <a:rPr lang="fr-FR" sz="4000" dirty="0" err="1" smtClean="0">
                <a:solidFill>
                  <a:schemeClr val="accent1">
                    <a:lumMod val="75000"/>
                  </a:schemeClr>
                </a:solidFill>
              </a:rPr>
              <a:t>Cezanne</a:t>
            </a:r>
            <a:endParaRPr lang="fr-FR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31442" y="1600200"/>
            <a:ext cx="3681116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814466291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68754763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5000" contrast="1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46801880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La Croix de Provence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71668320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r>
              <a:rPr lang="fr-FR" sz="4000" dirty="0" smtClean="0">
                <a:solidFill>
                  <a:schemeClr val="accent1">
                    <a:lumMod val="75000"/>
                  </a:schemeClr>
                </a:solidFill>
              </a:rPr>
              <a:t>Barrage de </a:t>
            </a:r>
            <a:r>
              <a:rPr lang="fr-FR" sz="4000" dirty="0" err="1" smtClean="0">
                <a:solidFill>
                  <a:schemeClr val="accent1">
                    <a:lumMod val="75000"/>
                  </a:schemeClr>
                </a:solidFill>
              </a:rPr>
              <a:t>Bimont</a:t>
            </a:r>
            <a:endParaRPr lang="fr-FR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502749618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196752"/>
            <a:ext cx="6473693" cy="5145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648562214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052736"/>
            <a:ext cx="6689717" cy="50734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3681042977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  <a:t>En route vers </a:t>
            </a:r>
            <a:b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  <a:t>La croix de Provence</a:t>
            </a:r>
            <a:endParaRPr lang="fr-F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1484784"/>
            <a:ext cx="6336704" cy="49685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852152454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74764" y="1600200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1988840"/>
            <a:ext cx="1552575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9919238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908720"/>
            <a:ext cx="6480720" cy="53900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883126439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980728"/>
            <a:ext cx="6912768" cy="4759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ZoneTexte 2"/>
          <p:cNvSpPr txBox="1"/>
          <p:nvPr/>
        </p:nvSpPr>
        <p:spPr>
          <a:xfrm>
            <a:off x="4071934" y="6286520"/>
            <a:ext cx="1093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La Vue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8991127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620688"/>
            <a:ext cx="5143500" cy="5733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895101379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3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412776"/>
            <a:ext cx="6732240" cy="5085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993775"/>
          </a:xfrm>
          <a:prstGeom prst="rect">
            <a:avLst/>
          </a:prstGeom>
        </p:spPr>
        <p:txBody>
          <a:bodyPr/>
          <a:lstStyle/>
          <a:p>
            <a:r>
              <a:rPr lang="fr-FR" sz="3600" dirty="0" smtClean="0"/>
              <a:t>Chemin </a:t>
            </a:r>
            <a:br>
              <a:rPr lang="fr-FR" sz="3600" dirty="0" smtClean="0"/>
            </a:br>
            <a:r>
              <a:rPr lang="fr-FR" sz="3600" dirty="0" smtClean="0"/>
              <a:t>Marcel Pagnol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xmlns="" val="2814065871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1503948"/>
            <a:ext cx="7236296" cy="4653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ZoneTexte 2"/>
          <p:cNvSpPr txBox="1"/>
          <p:nvPr/>
        </p:nvSpPr>
        <p:spPr>
          <a:xfrm>
            <a:off x="1043608" y="980728"/>
            <a:ext cx="7081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  <a:t>Le Château de ma Mère</a:t>
            </a:r>
            <a:endParaRPr lang="fr-F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774885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Méjean </a:t>
            </a:r>
            <a:b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2060848"/>
            <a:ext cx="5256584" cy="38493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350519191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936104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L’Ile d’</a:t>
            </a:r>
            <a:r>
              <a:rPr lang="fr-FR" sz="3200" dirty="0" err="1" smtClean="0">
                <a:solidFill>
                  <a:schemeClr val="accent1">
                    <a:lumMod val="75000"/>
                  </a:schemeClr>
                </a:solidFill>
              </a:rPr>
              <a:t>Erevine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9000" contrast="1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2780928"/>
            <a:ext cx="3810000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80" y="5229200"/>
            <a:ext cx="1080120" cy="8191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39552" y="620688"/>
            <a:ext cx="2617241" cy="192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3771331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3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1484784"/>
            <a:ext cx="6192688" cy="3744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6165304"/>
            <a:ext cx="942975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6791929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052736"/>
            <a:ext cx="3810000" cy="2533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936" y="3717032"/>
            <a:ext cx="3810000" cy="2533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1052736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301753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1988840"/>
            <a:ext cx="6768752" cy="4464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ZoneTexte 2"/>
          <p:cNvSpPr txBox="1"/>
          <p:nvPr/>
        </p:nvSpPr>
        <p:spPr>
          <a:xfrm>
            <a:off x="2411760" y="908720"/>
            <a:ext cx="16177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err="1" smtClean="0">
                <a:solidFill>
                  <a:schemeClr val="accent1">
                    <a:lumMod val="75000"/>
                  </a:schemeClr>
                </a:solidFill>
              </a:rPr>
              <a:t>Niolon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36" y="476672"/>
            <a:ext cx="19050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191629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Allauch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624806"/>
            <a:ext cx="6096000" cy="4476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1885105502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2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400175"/>
            <a:ext cx="6096000" cy="4057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5192750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400175"/>
            <a:ext cx="6096000" cy="4057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22063874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400175"/>
            <a:ext cx="6096000" cy="4057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2595522481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43175" y="381000"/>
            <a:ext cx="4057650" cy="60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869397603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fr-FR" sz="3200" dirty="0" err="1" smtClean="0">
                <a:solidFill>
                  <a:schemeClr val="accent1">
                    <a:lumMod val="75000"/>
                  </a:schemeClr>
                </a:solidFill>
              </a:rPr>
              <a:t>Quinson</a:t>
            </a:r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 le barrage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67150706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3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1556792"/>
            <a:ext cx="7380312" cy="4221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059807234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268760"/>
            <a:ext cx="7236296" cy="4653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32347656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32999" y="1362826"/>
            <a:ext cx="4320480" cy="5157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ZoneTexte 2"/>
          <p:cNvSpPr txBox="1"/>
          <p:nvPr/>
        </p:nvSpPr>
        <p:spPr>
          <a:xfrm>
            <a:off x="1691680" y="836712"/>
            <a:ext cx="2241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  <a:t>Le Verdon</a:t>
            </a:r>
            <a:endParaRPr lang="fr-F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1844824"/>
            <a:ext cx="125119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1819293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1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522456"/>
            <a:ext cx="5143500" cy="6309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425901741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692696"/>
            <a:ext cx="5143500" cy="59046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764704"/>
            <a:ext cx="8229600" cy="652934"/>
          </a:xfrm>
          <a:prstGeom prst="rect">
            <a:avLst/>
          </a:prstGeom>
        </p:spPr>
        <p:txBody>
          <a:bodyPr/>
          <a:lstStyle/>
          <a:p>
            <a:r>
              <a:rPr lang="fr-FR" sz="3600" dirty="0" smtClean="0">
                <a:solidFill>
                  <a:schemeClr val="bg1"/>
                </a:solidFill>
              </a:rPr>
              <a:t>Sentier Martel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1684112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6672"/>
            <a:ext cx="5143500" cy="597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821310258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79254" y="620688"/>
            <a:ext cx="4320480" cy="5760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78732146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lum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04664"/>
            <a:ext cx="5143500" cy="612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239155476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548680"/>
            <a:ext cx="4803998" cy="6048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216896421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9832" y="2852936"/>
            <a:ext cx="3086100" cy="24479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2B5549"/>
              </a:clrFrom>
              <a:clrTo>
                <a:srgbClr val="2B5549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GlowEdges trans="31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836712"/>
            <a:ext cx="1552575" cy="14192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484784"/>
            <a:ext cx="3429000" cy="1428750"/>
          </a:xfrm>
          <a:prstGeom prst="rect">
            <a:avLst/>
          </a:prstGeom>
        </p:spPr>
      </p:pic>
      <p:pic>
        <p:nvPicPr>
          <p:cNvPr id="6" name="Image 5" descr="missnefe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80112" y="5157192"/>
            <a:ext cx="2428875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971568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ambo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nalisé 2">
      <a:majorFont>
        <a:latin typeface="Broadway"/>
        <a:ea typeface=""/>
        <a:cs typeface=""/>
      </a:majorFont>
      <a:minorFont>
        <a:latin typeface="Broadw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Bamboo</Template>
  <TotalTime>180</TotalTime>
  <Words>37</Words>
  <Application>Microsoft Office PowerPoint</Application>
  <PresentationFormat>Affichage à l'écran (4:3)</PresentationFormat>
  <Paragraphs>16</Paragraphs>
  <Slides>37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Bamboo</vt:lpstr>
      <vt:lpstr>Randonnées en   Provence</vt:lpstr>
      <vt:lpstr>Sainte Victoire</vt:lpstr>
      <vt:lpstr>Moulin de Cezanne</vt:lpstr>
      <vt:lpstr>Diapositive 4</vt:lpstr>
      <vt:lpstr>Diapositive 5</vt:lpstr>
      <vt:lpstr>La Croix de Provence</vt:lpstr>
      <vt:lpstr>Barrage de Bimont</vt:lpstr>
      <vt:lpstr>Diapositive 8</vt:lpstr>
      <vt:lpstr>Diapositive 9</vt:lpstr>
      <vt:lpstr>En route vers  La croix de Provence</vt:lpstr>
      <vt:lpstr>Diapositive 11</vt:lpstr>
      <vt:lpstr>Diapositive 12</vt:lpstr>
      <vt:lpstr>Diapositive 13</vt:lpstr>
      <vt:lpstr>Diapositive 14</vt:lpstr>
      <vt:lpstr>Chemin  Marcel Pagnol</vt:lpstr>
      <vt:lpstr>Diapositive 16</vt:lpstr>
      <vt:lpstr>Méjean  </vt:lpstr>
      <vt:lpstr>L’Ile d’Erevine</vt:lpstr>
      <vt:lpstr>Diapositive 19</vt:lpstr>
      <vt:lpstr>Diapositive 20</vt:lpstr>
      <vt:lpstr>Diapositive 21</vt:lpstr>
      <vt:lpstr>Allauch</vt:lpstr>
      <vt:lpstr>Diapositive 23</vt:lpstr>
      <vt:lpstr>Diapositive 24</vt:lpstr>
      <vt:lpstr>Diapositive 25</vt:lpstr>
      <vt:lpstr>Diapositive 26</vt:lpstr>
      <vt:lpstr>Quinson le barrage</vt:lpstr>
      <vt:lpstr>Diapositive 28</vt:lpstr>
      <vt:lpstr>Diapositive 29</vt:lpstr>
      <vt:lpstr>Diapositive 30</vt:lpstr>
      <vt:lpstr>Diapositive 31</vt:lpstr>
      <vt:lpstr>Sentier Martel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Randonnées en   Provence</dc:title>
  <dc:creator>felices</dc:creator>
  <cp:lastModifiedBy>maison</cp:lastModifiedBy>
  <cp:revision>19</cp:revision>
  <dcterms:created xsi:type="dcterms:W3CDTF">2010-01-29T14:19:35Z</dcterms:created>
  <dcterms:modified xsi:type="dcterms:W3CDTF">2011-07-06T06:30:32Z</dcterms:modified>
</cp:coreProperties>
</file>