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1" r:id="rId11"/>
    <p:sldId id="265" r:id="rId12"/>
    <p:sldId id="266" r:id="rId13"/>
    <p:sldId id="267" r:id="rId14"/>
    <p:sldId id="289" r:id="rId15"/>
    <p:sldId id="290" r:id="rId16"/>
    <p:sldId id="291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82" r:id="rId26"/>
    <p:sldId id="283" r:id="rId27"/>
    <p:sldId id="284" r:id="rId28"/>
    <p:sldId id="285" r:id="rId29"/>
    <p:sldId id="276" r:id="rId30"/>
    <p:sldId id="280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8" y="-9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F2D1-4AC3-4C28-977D-9E34A0FD2E6B}" type="datetimeFigureOut">
              <a:rPr lang="fr-FR" smtClean="0"/>
              <a:pPr/>
              <a:t>24/02/2010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472E-7BDA-4DD4-B55B-03E7E62C29F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365756184"/>
      </p:ext>
    </p:extLst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F2D1-4AC3-4C28-977D-9E34A0FD2E6B}" type="datetimeFigureOut">
              <a:rPr lang="fr-FR" smtClean="0"/>
              <a:pPr/>
              <a:t>24/02/2010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472E-7BDA-4DD4-B55B-03E7E62C29F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783993788"/>
      </p:ext>
    </p:extLst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F2D1-4AC3-4C28-977D-9E34A0FD2E6B}" type="datetimeFigureOut">
              <a:rPr lang="fr-FR" smtClean="0"/>
              <a:pPr/>
              <a:t>24/02/2010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472E-7BDA-4DD4-B55B-03E7E62C29F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950632634"/>
      </p:ext>
    </p:extLst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F2D1-4AC3-4C28-977D-9E34A0FD2E6B}" type="datetimeFigureOut">
              <a:rPr lang="fr-FR" smtClean="0"/>
              <a:pPr/>
              <a:t>24/02/2010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472E-7BDA-4DD4-B55B-03E7E62C29F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634505609"/>
      </p:ext>
    </p:extLst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F2D1-4AC3-4C28-977D-9E34A0FD2E6B}" type="datetimeFigureOut">
              <a:rPr lang="fr-FR" smtClean="0"/>
              <a:pPr/>
              <a:t>24/02/2010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472E-7BDA-4DD4-B55B-03E7E62C29F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585498574"/>
      </p:ext>
    </p:extLst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F2D1-4AC3-4C28-977D-9E34A0FD2E6B}" type="datetimeFigureOut">
              <a:rPr lang="fr-FR" smtClean="0"/>
              <a:pPr/>
              <a:t>24/02/2010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472E-7BDA-4DD4-B55B-03E7E62C29F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12828061"/>
      </p:ext>
    </p:extLst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F2D1-4AC3-4C28-977D-9E34A0FD2E6B}" type="datetimeFigureOut">
              <a:rPr lang="fr-FR" smtClean="0"/>
              <a:pPr/>
              <a:t>24/02/2010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472E-7BDA-4DD4-B55B-03E7E62C29F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994806394"/>
      </p:ext>
    </p:extLst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F2D1-4AC3-4C28-977D-9E34A0FD2E6B}" type="datetimeFigureOut">
              <a:rPr lang="fr-FR" smtClean="0"/>
              <a:pPr/>
              <a:t>24/02/2010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472E-7BDA-4DD4-B55B-03E7E62C29F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26986724"/>
      </p:ext>
    </p:extLst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F2D1-4AC3-4C28-977D-9E34A0FD2E6B}" type="datetimeFigureOut">
              <a:rPr lang="fr-FR" smtClean="0"/>
              <a:pPr/>
              <a:t>24/02/2010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472E-7BDA-4DD4-B55B-03E7E62C29F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94416291"/>
      </p:ext>
    </p:extLst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F2D1-4AC3-4C28-977D-9E34A0FD2E6B}" type="datetimeFigureOut">
              <a:rPr lang="fr-FR" smtClean="0"/>
              <a:pPr/>
              <a:t>24/02/2010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472E-7BDA-4DD4-B55B-03E7E62C29F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743609197"/>
      </p:ext>
    </p:extLst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F2D1-4AC3-4C28-977D-9E34A0FD2E6B}" type="datetimeFigureOut">
              <a:rPr lang="fr-FR" smtClean="0"/>
              <a:pPr/>
              <a:t>24/02/2010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472E-7BDA-4DD4-B55B-03E7E62C29F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435402102"/>
      </p:ext>
    </p:extLst>
  </p:cSld>
  <p:clrMapOvr>
    <a:masterClrMapping/>
  </p:clrMapOvr>
  <p:transition spd="slow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DF2D1-4AC3-4C28-977D-9E34A0FD2E6B}" type="datetimeFigureOut">
              <a:rPr lang="fr-FR" smtClean="0"/>
              <a:pPr/>
              <a:t>24/02/2010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F472E-7BDA-4DD4-B55B-03E7E62C29F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25346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19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476672"/>
            <a:ext cx="3240360" cy="59766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184" y="4293096"/>
            <a:ext cx="1905000" cy="1819275"/>
          </a:xfrm>
          <a:prstGeom prst="rect">
            <a:avLst/>
          </a:prstGeom>
        </p:spPr>
      </p:pic>
      <p:pic>
        <p:nvPicPr>
          <p:cNvPr id="8" name="scorsa la to vita.wav">
            <a:hlinkClick r:id="" action="ppaction://media"/>
          </p:cNvPr>
          <p:cNvPicPr>
            <a:picLocks noRot="1" noChangeAspect="1"/>
          </p:cNvPicPr>
          <p:nvPr>
            <a:wavAudioFile r:embed="rId1" name="scorsa la to vita.wav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026" name="Picture 2" descr="C:\Users\Oumpahpah\Desktop\embleme cors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642918"/>
            <a:ext cx="2070100" cy="2286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40183856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0" showWhenStopped="0"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404664"/>
            <a:ext cx="1552575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0843795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0" y="381000"/>
            <a:ext cx="4572000" cy="609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652095667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9125323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7838250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7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7423901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5554319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3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50" y="1500187"/>
            <a:ext cx="5143500" cy="38576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476672"/>
            <a:ext cx="19050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5377366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6315137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869236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7879924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530226">
            <a:off x="526027" y="924066"/>
            <a:ext cx="3816000" cy="286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lum contrast="1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44717">
            <a:off x="4672965" y="3541130"/>
            <a:ext cx="3696000" cy="27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4437112"/>
            <a:ext cx="1905000" cy="1905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980728"/>
            <a:ext cx="1552575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6167103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764704"/>
            <a:ext cx="7344816" cy="50405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214924283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3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2640759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bright="10000" contrast="13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ln w="190500" cap="sq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2404928730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1846757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1196752"/>
            <a:ext cx="7560840" cy="41882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52235207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2924944"/>
            <a:ext cx="406400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lum contrast="2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4088" y="1268760"/>
            <a:ext cx="3384376" cy="46805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332656"/>
            <a:ext cx="1666875" cy="130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4799689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69074">
            <a:off x="2783016" y="3537951"/>
            <a:ext cx="3348000" cy="2511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lum contrast="1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6216" y="980728"/>
            <a:ext cx="228600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lum contrast="1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548680"/>
            <a:ext cx="228600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2280" y="5157192"/>
            <a:ext cx="1238250" cy="1143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620688"/>
            <a:ext cx="5715000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9674676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620688"/>
            <a:ext cx="3600000" cy="50538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lum contrast="2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620688"/>
            <a:ext cx="3814306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7287401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620688"/>
            <a:ext cx="8064896" cy="5904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117232032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052736"/>
            <a:ext cx="3384376" cy="47525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lum contras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214290"/>
            <a:ext cx="3996000" cy="2997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lum contrast="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3643314"/>
            <a:ext cx="4000528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995181841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332656"/>
            <a:ext cx="406400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lum contrast="3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3645024"/>
            <a:ext cx="406400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980728"/>
            <a:ext cx="3528392" cy="45365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98934113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548680"/>
            <a:ext cx="7776864" cy="58326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180187538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244189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1288404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3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5979893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3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7429573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2948229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7824" y="980728"/>
            <a:ext cx="3086100" cy="24479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5589240"/>
            <a:ext cx="942975" cy="4381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4208" y="5013176"/>
            <a:ext cx="2324100" cy="8382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332656"/>
            <a:ext cx="1552575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0536573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397</TotalTime>
  <Words>0</Words>
  <Application>Microsoft Office PowerPoint</Application>
  <PresentationFormat>Affichage à l'écran (4:3)</PresentationFormat>
  <Paragraphs>0</Paragraphs>
  <Slides>30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felices</dc:creator>
  <cp:lastModifiedBy>Oumpahpah</cp:lastModifiedBy>
  <cp:revision>43</cp:revision>
  <dcterms:created xsi:type="dcterms:W3CDTF">2010-01-31T17:54:43Z</dcterms:created>
  <dcterms:modified xsi:type="dcterms:W3CDTF">2010-02-24T16:25:39Z</dcterms:modified>
</cp:coreProperties>
</file>