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02/07/2011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2304256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N°6</a:t>
            </a:r>
            <a:br>
              <a:rPr lang="fr-FR" b="1" u="sng" dirty="0" smtClean="0"/>
            </a:br>
            <a:r>
              <a:rPr lang="en-US" i="1" dirty="0" smtClean="0"/>
              <a:t>LOGIBAR – ST ENGRACE</a:t>
            </a:r>
            <a:br>
              <a:rPr lang="en-US" i="1" dirty="0" smtClean="0"/>
            </a:br>
            <a:r>
              <a:rPr lang="en-US" i="1" dirty="0" err="1" smtClean="0"/>
              <a:t>Dimanche</a:t>
            </a:r>
            <a:r>
              <a:rPr lang="en-US" i="1" dirty="0" smtClean="0"/>
              <a:t>  3 </a:t>
            </a:r>
            <a:r>
              <a:rPr lang="en-US" i="1" dirty="0" err="1" smtClean="0"/>
              <a:t>Juillet</a:t>
            </a:r>
            <a:r>
              <a:rPr lang="en-US" i="1" dirty="0" smtClean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212976"/>
            <a:ext cx="70580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6)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fr-FR" dirty="0" err="1" smtClean="0"/>
              <a:t>Logibar</a:t>
            </a:r>
            <a:r>
              <a:rPr lang="fr-FR" dirty="0" smtClean="0"/>
              <a:t> – St </a:t>
            </a:r>
            <a:r>
              <a:rPr lang="fr-FR" dirty="0" err="1" smtClean="0"/>
              <a:t>Engrace</a:t>
            </a:r>
            <a:r>
              <a:rPr lang="fr-FR" dirty="0" smtClean="0"/>
              <a:t> . 25km/7h30 </a:t>
            </a:r>
          </a:p>
          <a:p>
            <a:r>
              <a:rPr lang="fr-FR" dirty="0" smtClean="0"/>
              <a:t>Départ samedi 2 juillet à 17h pour </a:t>
            </a:r>
            <a:r>
              <a:rPr lang="fr-FR" dirty="0" err="1" smtClean="0"/>
              <a:t>Logibar</a:t>
            </a:r>
            <a:r>
              <a:rPr lang="fr-FR" dirty="0" smtClean="0"/>
              <a:t> et son gîte communal (13 euros la nuit ou 32 euros la demi pension soir et petit déjeuner)  </a:t>
            </a:r>
          </a:p>
          <a:p>
            <a:r>
              <a:rPr lang="fr-FR" dirty="0" smtClean="0"/>
              <a:t>Départ le lendemain de </a:t>
            </a:r>
            <a:r>
              <a:rPr lang="fr-FR" dirty="0" err="1" smtClean="0"/>
              <a:t>Logibar</a:t>
            </a:r>
            <a:r>
              <a:rPr lang="fr-FR" dirty="0" smtClean="0"/>
              <a:t> vers 8h00 pour St </a:t>
            </a:r>
            <a:r>
              <a:rPr lang="fr-FR" dirty="0" err="1" smtClean="0"/>
              <a:t>Engrace</a:t>
            </a:r>
            <a:endParaRPr lang="fr-FR" dirty="0" smtClean="0"/>
          </a:p>
          <a:p>
            <a:r>
              <a:rPr lang="fr-FR" dirty="0" smtClean="0"/>
              <a:t>5 - Arrivée à St </a:t>
            </a:r>
            <a:r>
              <a:rPr lang="fr-FR" dirty="0" err="1" smtClean="0"/>
              <a:t>Engrace</a:t>
            </a:r>
            <a:r>
              <a:rPr lang="fr-FR" dirty="0" smtClean="0"/>
              <a:t> vers 16h00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62</Words>
  <Application>Microsoft Office PowerPoint</Application>
  <PresentationFormat>Affichage à l'écran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N°6 LOGIBAR – ST ENGRACE Dimanche  3 Juillet         </vt:lpstr>
      <vt:lpstr>Organisation de la journée (étape 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2011-07-02T14:04:11Z</dcterms:modified>
</cp:coreProperties>
</file>