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8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A3EC4-3082-43D9-8802-56058C596CB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FBB07-F9A4-41DC-BE48-D7AFF82C8A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A5249-D18F-4C1A-8834-CFD9F3F312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6D2E8-FB2F-428C-A01D-A6043F5FC8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4F39C-DD5C-49CD-82E5-BD64DDEE124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38C8B-0FDA-4B9F-B2E1-546BC7D559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DED4D-0B50-49D3-9F3A-0F4AB610FC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02DD3-E261-4C89-9D19-7AFAD04BE0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207B6-82FF-4A32-933E-A0FC47DBB0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5263D-3171-4D94-A7C8-2D119ED3F8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F2AEC-E6BC-48CF-BFD6-FA5E2944C6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8000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87960C6-C4AF-4114-A76E-68BB60EFE2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pull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jordan\Music\J.%20S.%20Bach\01-Toccata%20&amp;%20Fugue%20BWV%20565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2276475"/>
            <a:ext cx="7772400" cy="1470025"/>
          </a:xfrm>
        </p:spPr>
        <p:txBody>
          <a:bodyPr/>
          <a:lstStyle/>
          <a:p>
            <a:pPr eaLnBrk="1" hangingPunct="1"/>
            <a:r>
              <a:rPr lang="fr-FR" smtClean="0"/>
              <a:t>Le </a:t>
            </a:r>
            <a:r>
              <a:rPr lang="fr-FR" b="1" smtClean="0"/>
              <a:t>Nom de Dieu</a:t>
            </a:r>
            <a:r>
              <a:rPr lang="fr-FR" smtClean="0"/>
              <a:t>, </a:t>
            </a:r>
            <a:br>
              <a:rPr lang="fr-FR" smtClean="0"/>
            </a:br>
            <a:r>
              <a:rPr lang="fr-FR" smtClean="0"/>
              <a:t>le connaissez vous?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4149725"/>
            <a:ext cx="6400800" cy="1752600"/>
          </a:xfrm>
        </p:spPr>
        <p:txBody>
          <a:bodyPr/>
          <a:lstStyle/>
          <a:p>
            <a:pPr eaLnBrk="1" hangingPunct="1"/>
            <a:r>
              <a:rPr lang="fr-FR" dirty="0" smtClean="0"/>
              <a:t>Et oui, il en reste des vestiges dans différents sites de notre vieille Europe….</a:t>
            </a:r>
          </a:p>
          <a:p>
            <a:pPr eaLnBrk="1" hangingPunct="1"/>
            <a:r>
              <a:rPr lang="fr-FR" smtClean="0"/>
              <a:t>Alléluia</a:t>
            </a:r>
            <a:endParaRPr lang="fr-FR" dirty="0" smtClean="0"/>
          </a:p>
          <a:p>
            <a:pPr eaLnBrk="1" hangingPunct="1"/>
            <a:r>
              <a:rPr lang="fr-FR" dirty="0" smtClean="0"/>
              <a:t>Qui signifie louer Jéhovah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692150"/>
            <a:ext cx="755967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La Bible dit en </a:t>
            </a:r>
            <a:r>
              <a:rPr lang="fr-FR" b="1"/>
              <a:t>Matthieu chapitre 6 versé 9-10</a:t>
            </a:r>
            <a:r>
              <a:rPr lang="fr-FR"/>
              <a:t>: </a:t>
            </a:r>
          </a:p>
          <a:p>
            <a:pPr>
              <a:spcBef>
                <a:spcPct val="50000"/>
              </a:spcBef>
            </a:pPr>
            <a:r>
              <a:rPr lang="fr-FR"/>
              <a:t>« Vous devez donc prier ainsi: ‘ Notre père [ qui es ] dans les cieux, </a:t>
            </a:r>
            <a:r>
              <a:rPr lang="fr-FR" b="1">
                <a:solidFill>
                  <a:srgbClr val="800000"/>
                </a:solidFill>
              </a:rPr>
              <a:t>que ton nom soit sanctifié</a:t>
            </a:r>
            <a:r>
              <a:rPr lang="fr-FR"/>
              <a:t>! Que ton royaume vienne! Que ta volonté se fasse, comme dans le ciel, aussi sur la terre!’ »</a:t>
            </a:r>
          </a:p>
        </p:txBody>
      </p:sp>
      <p:pic>
        <p:nvPicPr>
          <p:cNvPr id="6" name="01-Toccata &amp; Fugue BWV 56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39330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Tchèque, eglise de karlovivary</a:t>
            </a:r>
          </a:p>
        </p:txBody>
      </p:sp>
      <p:pic>
        <p:nvPicPr>
          <p:cNvPr id="30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12875"/>
            <a:ext cx="3519487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Suisse, St Morits maison parroissial</a:t>
            </a:r>
          </a:p>
        </p:txBody>
      </p:sp>
      <p:pic>
        <p:nvPicPr>
          <p:cNvPr id="40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773238"/>
            <a:ext cx="5832475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église Sils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060575"/>
            <a:ext cx="4321175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060575"/>
            <a:ext cx="4176713" cy="308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Suisse, Olten basilique St Martin</a:t>
            </a:r>
          </a:p>
        </p:txBody>
      </p:sp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628775"/>
            <a:ext cx="6264275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Madulain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700213"/>
            <a:ext cx="6553200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Grigione ecole</a:t>
            </a: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700213"/>
            <a:ext cx="6335713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Filisur</a:t>
            </a:r>
          </a:p>
        </p:txBody>
      </p:sp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989138"/>
            <a:ext cx="603408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Celerina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557338"/>
            <a:ext cx="619283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Berne la cathédrale</a:t>
            </a:r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1966913"/>
            <a:ext cx="3382962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Suisse, Almens eglise reformé</a:t>
            </a:r>
          </a:p>
        </p:txBody>
      </p:sp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05038"/>
            <a:ext cx="4249738" cy="278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05038"/>
            <a:ext cx="3887788" cy="279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Pologne, Gdansk St Marie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844675"/>
            <a:ext cx="6034088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Hollande, musée de la Bible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060575"/>
            <a:ext cx="477520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Hollande, musée de la Bible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484313"/>
            <a:ext cx="4037012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Hollande, musée de la Bible</a:t>
            </a:r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557338"/>
            <a:ext cx="2895600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Timbre de la Belgique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844675"/>
            <a:ext cx="5538787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Luxembourg, St Michel</a:t>
            </a: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700213"/>
            <a:ext cx="6034087" cy="427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Pouilles eglise de Turi</a:t>
            </a:r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628775"/>
            <a:ext cx="5894387" cy="442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Venise St Marc</a:t>
            </a:r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970088"/>
            <a:ext cx="6985000" cy="488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Venise Eglise de Moise</a:t>
            </a: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557338"/>
            <a:ext cx="6034088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Varese Eglise St Vittore</a:t>
            </a:r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1966913"/>
            <a:ext cx="3322637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Stresa église cath romana</a:t>
            </a:r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1412875"/>
            <a:ext cx="3444875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 Sienne université</a:t>
            </a: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484313"/>
            <a:ext cx="3556000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 Dome de Sienne</a:t>
            </a:r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628775"/>
            <a:ext cx="6034088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basilic St Pierre</a:t>
            </a:r>
          </a:p>
        </p:txBody>
      </p:sp>
      <p:pic>
        <p:nvPicPr>
          <p:cNvPr id="2662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700213"/>
            <a:ext cx="2897188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4292600"/>
            <a:ext cx="2925763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1700213"/>
            <a:ext cx="2925762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Parme église St Lorezo</a:t>
            </a: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341438"/>
            <a:ext cx="5113338" cy="261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4076700"/>
            <a:ext cx="33845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Italie,Dome Milan</a:t>
            </a:r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557338"/>
            <a:ext cx="3444875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Italie, dome Bolzano</a:t>
            </a:r>
          </a:p>
        </p:txBody>
      </p:sp>
      <p:pic>
        <p:nvPicPr>
          <p:cNvPr id="296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1844675"/>
            <a:ext cx="2855912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France, Paris N.D. de Lorettes</a:t>
            </a:r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916113"/>
            <a:ext cx="6034088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Paris, N.D. de la Victoire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76475"/>
            <a:ext cx="39592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475"/>
            <a:ext cx="4176713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 Château Versailles</a:t>
            </a:r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2205038"/>
            <a:ext cx="5133975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Paris, Bible de Luneville</a:t>
            </a:r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276475"/>
            <a:ext cx="6034087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France, Paris St Augustin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133600"/>
            <a:ext cx="4918075" cy="34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 St Suplice</a:t>
            </a:r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060575"/>
            <a:ext cx="6034088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Paris, St Augustin</a:t>
            </a:r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420938"/>
            <a:ext cx="3887787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420938"/>
            <a:ext cx="3671887" cy="257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Paris, Panthéon</a:t>
            </a:r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133600"/>
            <a:ext cx="6034088" cy="359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France Paris Louvre, Stèle de Mésa</a:t>
            </a:r>
          </a:p>
        </p:txBody>
      </p:sp>
      <p:pic>
        <p:nvPicPr>
          <p:cNvPr id="3891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773238"/>
            <a:ext cx="6034088" cy="41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France Paris église Catholique Polonaise</a:t>
            </a:r>
          </a:p>
        </p:txBody>
      </p:sp>
      <p:pic>
        <p:nvPicPr>
          <p:cNvPr id="3993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844675"/>
            <a:ext cx="6357938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France Baume hotel Dieu</a:t>
            </a:r>
          </a:p>
        </p:txBody>
      </p:sp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844675"/>
            <a:ext cx="5903912" cy="382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Finlande Hattulla église de la croix</a:t>
            </a:r>
          </a:p>
        </p:txBody>
      </p:sp>
      <p:pic>
        <p:nvPicPr>
          <p:cNvPr id="4198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557338"/>
            <a:ext cx="3598863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Espagne, Orotava église de la Conception</a:t>
            </a:r>
          </a:p>
        </p:txBody>
      </p:sp>
      <p:pic>
        <p:nvPicPr>
          <p:cNvPr id="4301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557338"/>
            <a:ext cx="32829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65400"/>
            <a:ext cx="3816350" cy="278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Ecosse Edinburg St Gilles</a:t>
            </a:r>
          </a:p>
        </p:txBody>
      </p:sp>
      <p:pic>
        <p:nvPicPr>
          <p:cNvPr id="4403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00213"/>
            <a:ext cx="6034088" cy="412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Danemark Copenhague église Luthérienne St Sauveur</a:t>
            </a:r>
          </a:p>
        </p:txBody>
      </p:sp>
      <p:pic>
        <p:nvPicPr>
          <p:cNvPr id="4505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1628775"/>
            <a:ext cx="3311525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4292600"/>
            <a:ext cx="2925762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628775"/>
            <a:ext cx="3311525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Arlon Musée Gaspard</a:t>
            </a:r>
          </a:p>
        </p:txBody>
      </p:sp>
      <p:pic>
        <p:nvPicPr>
          <p:cNvPr id="4608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1916113"/>
            <a:ext cx="3040063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Termonde de St Gilles</a:t>
            </a:r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73238"/>
            <a:ext cx="6192838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Robertville</a:t>
            </a:r>
          </a:p>
        </p:txBody>
      </p:sp>
      <p:pic>
        <p:nvPicPr>
          <p:cNvPr id="4813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773238"/>
            <a:ext cx="6119812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Belgique Louvain ancienne école de St Kwinten grès</a:t>
            </a:r>
          </a:p>
        </p:txBody>
      </p:sp>
      <p:pic>
        <p:nvPicPr>
          <p:cNvPr id="4915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1557338"/>
            <a:ext cx="3219450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Liège St Bartelemy</a:t>
            </a:r>
          </a:p>
        </p:txBody>
      </p:sp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05038"/>
            <a:ext cx="410527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05038"/>
            <a:ext cx="4392613" cy="269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Belgique Liège St Jean l’évangéliste</a:t>
            </a:r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773238"/>
            <a:ext cx="6121400" cy="431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Belgique Liège St Antoine et St Catherine</a:t>
            </a:r>
          </a:p>
        </p:txBody>
      </p:sp>
      <p:pic>
        <p:nvPicPr>
          <p:cNvPr id="5222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628775"/>
            <a:ext cx="6913562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La Panne O.L.Vrouw</a:t>
            </a:r>
          </a:p>
        </p:txBody>
      </p:sp>
      <p:pic>
        <p:nvPicPr>
          <p:cNvPr id="5325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989138"/>
            <a:ext cx="4105275" cy="307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1989138"/>
            <a:ext cx="410368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4000" smtClean="0"/>
              <a:t>Belgique Gent ongeschoolde karmelieten</a:t>
            </a:r>
          </a:p>
        </p:txBody>
      </p:sp>
      <p:pic>
        <p:nvPicPr>
          <p:cNvPr id="542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916113"/>
            <a:ext cx="4392612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989138"/>
            <a:ext cx="4176712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Dison St Fiacre</a:t>
            </a:r>
          </a:p>
        </p:txBody>
      </p:sp>
      <p:pic>
        <p:nvPicPr>
          <p:cNvPr id="5529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773238"/>
            <a:ext cx="61214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Bruge St Sauveur</a:t>
            </a:r>
          </a:p>
        </p:txBody>
      </p:sp>
      <p:pic>
        <p:nvPicPr>
          <p:cNvPr id="563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844675"/>
            <a:ext cx="6034087" cy="450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Bruge St Sang</a:t>
            </a:r>
          </a:p>
        </p:txBody>
      </p:sp>
      <p:pic>
        <p:nvPicPr>
          <p:cNvPr id="5734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916113"/>
            <a:ext cx="6034088" cy="427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Bruge St Anne</a:t>
            </a: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844675"/>
            <a:ext cx="603408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Arlon St Martin</a:t>
            </a:r>
          </a:p>
        </p:txBody>
      </p:sp>
      <p:pic>
        <p:nvPicPr>
          <p:cNvPr id="5939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916113"/>
            <a:ext cx="4176712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89138"/>
            <a:ext cx="4103688" cy="307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Belgique Anvers St Eligius</a:t>
            </a:r>
          </a:p>
        </p:txBody>
      </p:sp>
      <p:pic>
        <p:nvPicPr>
          <p:cNvPr id="604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628775"/>
            <a:ext cx="6985000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Autriche Vienne St Charles</a:t>
            </a:r>
          </a:p>
        </p:txBody>
      </p:sp>
      <p:pic>
        <p:nvPicPr>
          <p:cNvPr id="6144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412875"/>
            <a:ext cx="6408737" cy="508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Allemagne Cologne St Martin</a:t>
            </a:r>
          </a:p>
        </p:txBody>
      </p:sp>
      <p:pic>
        <p:nvPicPr>
          <p:cNvPr id="6246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412875"/>
            <a:ext cx="7343775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pull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20689"/>
            <a:ext cx="8374385" cy="5113362"/>
          </a:xfrm>
        </p:spPr>
        <p:txBody>
          <a:bodyPr/>
          <a:lstStyle/>
          <a:p>
            <a:pPr eaLnBrk="1" hangingPunct="1"/>
            <a:r>
              <a:rPr lang="fr-FR" sz="3600" dirty="0" smtClean="0"/>
              <a:t>PSAUMES chapitre 150 versé 6 dit: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b="1" dirty="0" smtClean="0"/>
              <a:t>Toute chose qui respire – </a:t>
            </a:r>
            <a:br>
              <a:rPr lang="fr-FR" b="1" dirty="0" smtClean="0"/>
            </a:br>
            <a:r>
              <a:rPr lang="fr-FR" b="1" dirty="0" smtClean="0"/>
              <a:t>qu’elle loue </a:t>
            </a:r>
            <a:r>
              <a:rPr lang="fr-FR" b="1" dirty="0" err="1" smtClean="0"/>
              <a:t>Jah</a:t>
            </a:r>
            <a:r>
              <a:rPr lang="fr-FR" b="1" dirty="0" smtClean="0"/>
              <a:t> ! </a:t>
            </a:r>
            <a:br>
              <a:rPr lang="fr-FR" b="1" dirty="0" smtClean="0"/>
            </a:br>
            <a:r>
              <a:rPr lang="fr-FR" b="1" dirty="0" smtClean="0"/>
              <a:t>Louez </a:t>
            </a:r>
            <a:r>
              <a:rPr lang="fr-FR" b="1" dirty="0" err="1" smtClean="0"/>
              <a:t>Jah</a:t>
            </a:r>
            <a:r>
              <a:rPr lang="fr-FR" b="1" dirty="0" smtClean="0"/>
              <a:t>!</a:t>
            </a:r>
            <a:br>
              <a:rPr lang="fr-FR" b="1" dirty="0" smtClean="0"/>
            </a:br>
            <a:r>
              <a:rPr lang="fr-FR" b="1" dirty="0" smtClean="0"/>
              <a:t>Alléluia qui signifie Louer</a:t>
            </a:r>
            <a:br>
              <a:rPr lang="fr-FR" b="1" dirty="0" smtClean="0"/>
            </a:br>
            <a:r>
              <a:rPr lang="fr-FR" b="1" dirty="0" smtClean="0"/>
              <a:t>Jéhovah!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</p:spTree>
  </p:cSld>
  <p:clrMapOvr>
    <a:masterClrMapping/>
  </p:clrMapOvr>
  <p:transition advTm="8000">
    <p:pull dir="r"/>
  </p:transition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373</Words>
  <Application>Microsoft Office PowerPoint</Application>
  <PresentationFormat>Affichage à l'écran (4:3)</PresentationFormat>
  <Paragraphs>66</Paragraphs>
  <Slides>61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61</vt:i4>
      </vt:variant>
    </vt:vector>
  </HeadingPairs>
  <TitlesOfParts>
    <vt:vector size="62" baseType="lpstr">
      <vt:lpstr>Modèle par défaut</vt:lpstr>
      <vt:lpstr>Le Nom de Dieu,  le connaissez vous?</vt:lpstr>
      <vt:lpstr>Tchèque, eglise de karlovivary</vt:lpstr>
      <vt:lpstr>Suisse, St Morits maison parroissial</vt:lpstr>
      <vt:lpstr>Suisse, église Sils</vt:lpstr>
      <vt:lpstr>Suisse, Olten basilique St Martin</vt:lpstr>
      <vt:lpstr>Suisse, Madulain</vt:lpstr>
      <vt:lpstr>Suisse, Grigione ecole</vt:lpstr>
      <vt:lpstr>Suisse, Filisur</vt:lpstr>
      <vt:lpstr>Suisse, Celerina</vt:lpstr>
      <vt:lpstr>Suisse, Berne la cathédrale</vt:lpstr>
      <vt:lpstr>Suisse, Almens eglise reformé</vt:lpstr>
      <vt:lpstr>Pologne, Gdansk St Marie</vt:lpstr>
      <vt:lpstr>Hollande, musée de la Bible</vt:lpstr>
      <vt:lpstr>Hollande, musée de la Bible</vt:lpstr>
      <vt:lpstr>Hollande, musée de la Bible</vt:lpstr>
      <vt:lpstr>Timbre de la Belgique</vt:lpstr>
      <vt:lpstr>Luxembourg, St Michel</vt:lpstr>
      <vt:lpstr>Italie, Pouilles eglise de Turi</vt:lpstr>
      <vt:lpstr>Italie, Venise St Marc</vt:lpstr>
      <vt:lpstr>Italie, Venise Eglise de Moise</vt:lpstr>
      <vt:lpstr>Italie, Varese Eglise St Vittore</vt:lpstr>
      <vt:lpstr>Italie, Stresa église cath romana</vt:lpstr>
      <vt:lpstr>Italie Sienne université</vt:lpstr>
      <vt:lpstr>Italie Dome de Sienne</vt:lpstr>
      <vt:lpstr>Italie, basilic St Pierre</vt:lpstr>
      <vt:lpstr>Italie, Parme église St Lorezo</vt:lpstr>
      <vt:lpstr>Italie,Dome Milan</vt:lpstr>
      <vt:lpstr>Italie, dome Bolzano</vt:lpstr>
      <vt:lpstr>France, Paris N.D. de Lorettes</vt:lpstr>
      <vt:lpstr>France Paris, N.D. de la Victoire</vt:lpstr>
      <vt:lpstr>France Paris Château Versailles</vt:lpstr>
      <vt:lpstr>France Paris, Bible de Luneville</vt:lpstr>
      <vt:lpstr>France, Paris St Augustin</vt:lpstr>
      <vt:lpstr>France Paris St Suplice</vt:lpstr>
      <vt:lpstr>France Paris, St Augustin</vt:lpstr>
      <vt:lpstr>France Paris, Panthéon</vt:lpstr>
      <vt:lpstr>France Paris Louvre, Stèle de Mésa</vt:lpstr>
      <vt:lpstr>France Paris église Catholique Polonaise</vt:lpstr>
      <vt:lpstr>France Baume hotel Dieu</vt:lpstr>
      <vt:lpstr>Finlande Hattulla église de la croix</vt:lpstr>
      <vt:lpstr>Espagne, Orotava église de la Conception</vt:lpstr>
      <vt:lpstr>Ecosse Edinburg St Gilles</vt:lpstr>
      <vt:lpstr>Danemark Copenhague église Luthérienne St Sauveur</vt:lpstr>
      <vt:lpstr>Belgique Arlon Musée Gaspard</vt:lpstr>
      <vt:lpstr>Belgique Termonde de St Gilles</vt:lpstr>
      <vt:lpstr>Belgique Robertville</vt:lpstr>
      <vt:lpstr>Belgique Louvain ancienne école de St Kwinten grès</vt:lpstr>
      <vt:lpstr>Belgique Liège St Bartelemy</vt:lpstr>
      <vt:lpstr>Belgique Liège St Jean l’évangéliste</vt:lpstr>
      <vt:lpstr>Belgique Liège St Antoine et St Catherine</vt:lpstr>
      <vt:lpstr>Belgique La Panne O.L.Vrouw</vt:lpstr>
      <vt:lpstr>Belgique Gent ongeschoolde karmelieten</vt:lpstr>
      <vt:lpstr>Belgique Dison St Fiacre</vt:lpstr>
      <vt:lpstr>Belgique Bruge St Sauveur</vt:lpstr>
      <vt:lpstr>Belgique Bruge St Sang</vt:lpstr>
      <vt:lpstr>Belgique Bruge St Anne</vt:lpstr>
      <vt:lpstr>Belgique Arlon St Martin</vt:lpstr>
      <vt:lpstr>Belgique Anvers St Eligius</vt:lpstr>
      <vt:lpstr>Autriche Vienne St Charles</vt:lpstr>
      <vt:lpstr>Allemagne Cologne St Martin</vt:lpstr>
      <vt:lpstr>PSAUMES chapitre 150 versé 6 dit:  Toute chose qui respire –  qu’elle loue Jah !  Louez Jah! Alléluia qui signifie Louer Jéhovah!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VLADIMIR</dc:creator>
  <cp:lastModifiedBy>DELARUE</cp:lastModifiedBy>
  <cp:revision>14</cp:revision>
  <dcterms:created xsi:type="dcterms:W3CDTF">2007-01-24T21:32:20Z</dcterms:created>
  <dcterms:modified xsi:type="dcterms:W3CDTF">2010-10-19T14:33:44Z</dcterms:modified>
</cp:coreProperties>
</file>