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8" r:id="rId2"/>
    <p:sldId id="256" r:id="rId3"/>
    <p:sldId id="259" r:id="rId4"/>
    <p:sldId id="257" r:id="rId5"/>
    <p:sldId id="262" r:id="rId6"/>
    <p:sldId id="263" r:id="rId7"/>
    <p:sldId id="264" r:id="rId8"/>
    <p:sldId id="265" r:id="rId9"/>
    <p:sldId id="267" r:id="rId10"/>
    <p:sldId id="269" r:id="rId11"/>
    <p:sldId id="270" r:id="rId12"/>
    <p:sldId id="273" r:id="rId13"/>
    <p:sldId id="275" r:id="rId14"/>
    <p:sldId id="276" r:id="rId15"/>
    <p:sldId id="277" r:id="rId16"/>
    <p:sldId id="278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elarue" initials="D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50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B325FE-D003-4088-91B4-5DF0AF8904A6}" type="doc">
      <dgm:prSet loTypeId="urn:microsoft.com/office/officeart/2005/8/layout/vList2" loCatId="list" qsTypeId="urn:microsoft.com/office/officeart/2005/8/quickstyle/simple3" qsCatId="simple" csTypeId="urn:microsoft.com/office/officeart/2005/8/colors/colorful4" csCatId="colorful"/>
      <dgm:spPr/>
      <dgm:t>
        <a:bodyPr/>
        <a:lstStyle/>
        <a:p>
          <a:endParaRPr lang="fr-FR"/>
        </a:p>
      </dgm:t>
    </dgm:pt>
    <dgm:pt modelId="{BD4D037F-A627-4EDF-B3A2-1E8278D8D005}">
      <dgm:prSet custT="1"/>
      <dgm:spPr/>
      <dgm:t>
        <a:bodyPr>
          <a:sp3d>
            <a:bevelB w="38100" h="38100" prst="relaxedInset"/>
          </a:sp3d>
        </a:bodyPr>
        <a:lstStyle/>
        <a:p>
          <a:pPr rtl="0"/>
          <a:r>
            <a:rPr lang="fr-FR" sz="1600" b="1" i="1" dirty="0" smtClean="0">
              <a:solidFill>
                <a:srgbClr val="FFFF00"/>
              </a:solidFill>
            </a:rPr>
            <a:t>Mais qui a réfléchit à ces belle choses qui nous entourent?</a:t>
          </a:r>
          <a:endParaRPr lang="fr-FR" sz="1600" b="1" i="1" dirty="0">
            <a:solidFill>
              <a:srgbClr val="FFFF00"/>
            </a:solidFill>
          </a:endParaRPr>
        </a:p>
      </dgm:t>
    </dgm:pt>
    <dgm:pt modelId="{150966A0-1EE7-4AF2-A2AD-A35F9E471D68}" type="parTrans" cxnId="{EC738C5A-552E-4535-BDC3-386A83045C6C}">
      <dgm:prSet/>
      <dgm:spPr/>
      <dgm:t>
        <a:bodyPr/>
        <a:lstStyle/>
        <a:p>
          <a:endParaRPr lang="fr-FR"/>
        </a:p>
      </dgm:t>
    </dgm:pt>
    <dgm:pt modelId="{6781CCA2-E581-436C-B1E4-1EFD9E50F1BF}" type="sibTrans" cxnId="{EC738C5A-552E-4535-BDC3-386A83045C6C}">
      <dgm:prSet/>
      <dgm:spPr/>
      <dgm:t>
        <a:bodyPr/>
        <a:lstStyle/>
        <a:p>
          <a:endParaRPr lang="fr-FR"/>
        </a:p>
      </dgm:t>
    </dgm:pt>
    <dgm:pt modelId="{2183665F-5F87-45A7-945B-70A65D6BF55A}" type="pres">
      <dgm:prSet presAssocID="{18B325FE-D003-4088-91B4-5DF0AF8904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A6BEE85E-942F-4FFA-9E1E-ABE7C7AA41CA}" type="pres">
      <dgm:prSet presAssocID="{BD4D037F-A627-4EDF-B3A2-1E8278D8D005}" presName="parentText" presStyleLbl="node1" presStyleIdx="0" presStyleCnt="1" custLinFactY="-54956" custLinFactNeighborX="1344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985136F7-13DB-4E0E-8F56-6F7A0BF7804C}" type="presOf" srcId="{BD4D037F-A627-4EDF-B3A2-1E8278D8D005}" destId="{A6BEE85E-942F-4FFA-9E1E-ABE7C7AA41CA}" srcOrd="0" destOrd="0" presId="urn:microsoft.com/office/officeart/2005/8/layout/vList2"/>
    <dgm:cxn modelId="{EC738C5A-552E-4535-BDC3-386A83045C6C}" srcId="{18B325FE-D003-4088-91B4-5DF0AF8904A6}" destId="{BD4D037F-A627-4EDF-B3A2-1E8278D8D005}" srcOrd="0" destOrd="0" parTransId="{150966A0-1EE7-4AF2-A2AD-A35F9E471D68}" sibTransId="{6781CCA2-E581-436C-B1E4-1EFD9E50F1BF}"/>
    <dgm:cxn modelId="{33BAAD11-F812-4564-A731-7AA20F8DFA3A}" type="presOf" srcId="{18B325FE-D003-4088-91B4-5DF0AF8904A6}" destId="{2183665F-5F87-45A7-945B-70A65D6BF55A}" srcOrd="0" destOrd="0" presId="urn:microsoft.com/office/officeart/2005/8/layout/vList2"/>
    <dgm:cxn modelId="{DECA1764-89D5-4145-A5F6-2390439005C3}" type="presParOf" srcId="{2183665F-5F87-45A7-945B-70A65D6BF55A}" destId="{A6BEE85E-942F-4FFA-9E1E-ABE7C7AA41C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6BEE85E-942F-4FFA-9E1E-ABE7C7AA41CA}">
      <dsp:nvSpPr>
        <dsp:cNvPr id="0" name=""/>
        <dsp:cNvSpPr/>
      </dsp:nvSpPr>
      <dsp:spPr>
        <a:xfrm>
          <a:off x="0" y="0"/>
          <a:ext cx="4214842" cy="499763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  <a:sp3d>
            <a:bevelB w="38100" h="38100" prst="relaxedInset"/>
          </a:sp3d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600" b="1" i="1" kern="1200" dirty="0" smtClean="0">
              <a:solidFill>
                <a:srgbClr val="FFFF00"/>
              </a:solidFill>
            </a:rPr>
            <a:t>Mais qui a réfléchit à ces belle choses qui nous entourent?</a:t>
          </a:r>
          <a:endParaRPr lang="fr-FR" sz="1600" b="1" i="1" kern="1200" dirty="0">
            <a:solidFill>
              <a:srgbClr val="FFFF00"/>
            </a:solidFill>
          </a:endParaRPr>
        </a:p>
      </dsp:txBody>
      <dsp:txXfrm>
        <a:off x="0" y="0"/>
        <a:ext cx="4214842" cy="4997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62B22-6D05-40CD-A4C5-AFA0F427DDCC}" type="datetimeFigureOut">
              <a:rPr lang="fr-FR" smtClean="0"/>
              <a:pPr/>
              <a:t>09/06/2010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29C53B-5985-431D-B17F-7A7458B089B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Tout simplement je vous aime Numérique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9C53B-5985-431D-B17F-7A7458B089B2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Qui a réfléchit à ces choses ?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9C53B-5985-431D-B17F-7A7458B089B2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09/06/2010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  <p:transition spd="slow" advClick="0" advTm="10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09/06/2010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09/06/2010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10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09/06/2010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09/06/2010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09/06/2010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09/06/2010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09/06/2010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09/06/2010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09/06/2010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09/06/2010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4A01309-BF73-433E-9598-C84F8B7837A6}" type="datetimeFigureOut">
              <a:rPr lang="fr-FR" smtClean="0"/>
              <a:pPr/>
              <a:t>09/06/2010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Click="0" advTm="10000">
    <p:wedge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I:\MUSIC%20ARABE\arbi\coktail\01-%20George%20Wassouf%20-%20Ya%20Mariam.mp3" TargetMode="Externa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du contenu 9" descr="f_vitncp7jtdem_a3eafb5.gif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2143108" y="1285860"/>
            <a:ext cx="4953800" cy="4379284"/>
          </a:xfrm>
        </p:spPr>
      </p:pic>
      <p:sp>
        <p:nvSpPr>
          <p:cNvPr id="19" name="Rectangle 18"/>
          <p:cNvSpPr/>
          <p:nvPr/>
        </p:nvSpPr>
        <p:spPr>
          <a:xfrm rot="471575">
            <a:off x="2144201" y="635672"/>
            <a:ext cx="5143536" cy="369332"/>
          </a:xfrm>
          <a:prstGeom prst="rect">
            <a:avLst/>
          </a:prstGeom>
          <a:scene3d>
            <a:camera prst="perspectiveHeroicExtremeRightFacing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fr-FR" dirty="0" smtClean="0"/>
              <a:t>Tout simplement, pour vous dire… je vous aime, </a:t>
            </a:r>
            <a:endParaRPr lang="fr-FR" dirty="0"/>
          </a:p>
        </p:txBody>
      </p:sp>
      <p:pic>
        <p:nvPicPr>
          <p:cNvPr id="22" name="01- George Wassouf - Ya Mariam_1.wav">
            <a:hlinkClick r:id="" action="ppaction://media"/>
          </p:cNvPr>
          <p:cNvPicPr>
            <a:picLocks noRot="1" noChangeAspect="1"/>
          </p:cNvPicPr>
          <p:nvPr>
            <a:wavAudioFile r:embed="rId1" name="01- George Wassouf - Ya Mariam_1.wav"/>
          </p:nvPr>
        </p:nvPicPr>
        <p:blipFill>
          <a:blip r:embed="rId6" cstate="print"/>
          <a:stretch>
            <a:fillRect/>
          </a:stretch>
        </p:blipFill>
        <p:spPr>
          <a:xfrm>
            <a:off x="1000100" y="5643578"/>
            <a:ext cx="304800" cy="304800"/>
          </a:xfrm>
          <a:prstGeom prst="rect">
            <a:avLst/>
          </a:prstGeom>
        </p:spPr>
      </p:pic>
      <p:pic>
        <p:nvPicPr>
          <p:cNvPr id="5" name="Johann à la guitare_1.wav">
            <a:hlinkClick r:id="" action="ppaction://media"/>
          </p:cNvPr>
          <p:cNvPicPr>
            <a:picLocks noRot="1" noChangeAspect="1"/>
          </p:cNvPicPr>
          <p:nvPr>
            <a:wavAudioFile r:embed="rId2" name="Johann à la guitare_1.wav"/>
          </p:nvPr>
        </p:nvPicPr>
        <p:blipFill>
          <a:blip r:embed="rId7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592582873_5c0782bee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617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itre 5"/>
          <p:cNvSpPr>
            <a:spLocks noGrp="1"/>
          </p:cNvSpPr>
          <p:nvPr>
            <p:ph type="ctrTitle"/>
          </p:nvPr>
        </p:nvSpPr>
        <p:spPr>
          <a:xfrm>
            <a:off x="422030" y="642918"/>
            <a:ext cx="8221936" cy="1214446"/>
          </a:xfrm>
        </p:spPr>
        <p:txBody>
          <a:bodyPr>
            <a:normAutofit/>
          </a:bodyPr>
          <a:lstStyle/>
          <a:p>
            <a:r>
              <a:rPr lang="fr-FR" sz="3200" dirty="0" smtClean="0"/>
              <a:t>La nature est belle mais qui a fait ces choses?</a:t>
            </a:r>
            <a:endParaRPr lang="fr-FR" sz="3200" dirty="0"/>
          </a:p>
        </p:txBody>
      </p:sp>
      <p:pic>
        <p:nvPicPr>
          <p:cNvPr id="9" name="01- George Wassouf - Ya Maria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571472" y="5429264"/>
            <a:ext cx="304800" cy="30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8000">
    <p:wedge/>
  </p:transition>
  <p:timing>
    <p:tnLst>
      <p:par>
        <p:cTn id="1" dur="indefinite" restart="never" nodeType="tmRoot">
          <p:childTnLst>
            <p:audio>
              <p:cMediaNode showWhenStopped="0">
                <p:cTn id="2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42910" y="0"/>
            <a:ext cx="7943848" cy="928686"/>
          </a:xfrm>
        </p:spPr>
        <p:txBody>
          <a:bodyPr/>
          <a:lstStyle/>
          <a:p>
            <a:r>
              <a:rPr lang="fr-FR" dirty="0" smtClean="0"/>
              <a:t>Stupéfiant n’est-ce pas?</a:t>
            </a:r>
            <a:endParaRPr lang="fr-FR" dirty="0"/>
          </a:p>
        </p:txBody>
      </p:sp>
      <p:graphicFrame>
        <p:nvGraphicFramePr>
          <p:cNvPr id="5" name="Diagramme 4"/>
          <p:cNvGraphicFramePr/>
          <p:nvPr/>
        </p:nvGraphicFramePr>
        <p:xfrm>
          <a:off x="2571736" y="785794"/>
          <a:ext cx="4214842" cy="500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Image 5" descr="f_l3xbjney8imm_6520e47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28728" y="1071546"/>
            <a:ext cx="6715172" cy="6758558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43042" y="1571612"/>
            <a:ext cx="5786478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N’aimeriez vous pas vous trouvez ici?</a:t>
            </a:r>
            <a:endParaRPr lang="fr-FR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10" name="Espace réservé du contenu 9" descr="couche-1023387da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-16"/>
            <a:ext cx="9144000" cy="6858015"/>
          </a:xfrm>
        </p:spPr>
      </p:pic>
      <p:sp>
        <p:nvSpPr>
          <p:cNvPr id="11" name="Rectangle 10"/>
          <p:cNvSpPr/>
          <p:nvPr/>
        </p:nvSpPr>
        <p:spPr>
          <a:xfrm>
            <a:off x="1857356" y="500042"/>
            <a:ext cx="5668207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/>
                <a:solidFill>
                  <a:schemeClr val="accent3"/>
                </a:solidFill>
                <a:effectLst/>
              </a:rPr>
              <a:t>N’aimeriez vous pas vous trouvez ici? </a:t>
            </a:r>
            <a:endParaRPr lang="fr-FR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ransition spd="slow" advClick="0" advTm="8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58204" cy="1274786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Est-il besoin de sentir son parfum pour apprécier ?</a:t>
            </a:r>
            <a:endParaRPr lang="fr-FR" dirty="0"/>
          </a:p>
        </p:txBody>
      </p:sp>
      <p:pic>
        <p:nvPicPr>
          <p:cNvPr id="4" name="Espace réservé du contenu 3" descr="Fotolia_2446039_L_jp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428736"/>
            <a:ext cx="6215106" cy="5043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Y avez-vous déjà pensé ?</a:t>
            </a:r>
            <a:endParaRPr lang="fr-FR" dirty="0"/>
          </a:p>
        </p:txBody>
      </p:sp>
      <p:pic>
        <p:nvPicPr>
          <p:cNvPr id="10" name="Espace réservé du contenu 9" descr="f_1nvgpw2w51bm_c293d6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571612"/>
            <a:ext cx="7477558" cy="470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beauté ou la pollution ?</a:t>
            </a:r>
            <a:endParaRPr lang="fr-FR" dirty="0"/>
          </a:p>
        </p:txBody>
      </p:sp>
      <p:pic>
        <p:nvPicPr>
          <p:cNvPr id="4" name="Espace réservé du contenu 3" descr="Coucher de solei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Mais qui donc pense à tout ça?</a:t>
            </a:r>
            <a:endParaRPr lang="fr-FR" dirty="0"/>
          </a:p>
        </p:txBody>
      </p:sp>
      <p:pic>
        <p:nvPicPr>
          <p:cNvPr id="4" name="Espace réservé du contenu 3" descr="Nénuphar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Mais alors…?</a:t>
            </a:r>
            <a:endParaRPr lang="fr-FR" dirty="0"/>
          </a:p>
        </p:txBody>
      </p:sp>
      <p:pic>
        <p:nvPicPr>
          <p:cNvPr id="4" name="Espace réservé du contenu 3" descr="FILE0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357298"/>
            <a:ext cx="6278033" cy="470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Voyez c’est apparu tout seul?</a:t>
            </a:r>
            <a:endParaRPr lang="fr-FR" dirty="0"/>
          </a:p>
        </p:txBody>
      </p:sp>
      <p:pic>
        <p:nvPicPr>
          <p:cNvPr id="4" name="Espace réservé du contenu 3" descr="FILE01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428736"/>
            <a:ext cx="6506652" cy="4879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En parlant de l’énergie d’où vient-elle ?</a:t>
            </a:r>
            <a:endParaRPr lang="fr-FR" dirty="0"/>
          </a:p>
        </p:txBody>
      </p:sp>
      <p:pic>
        <p:nvPicPr>
          <p:cNvPr id="4" name="Espace réservé du contenu 3" descr="FILE00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0166" y="1600200"/>
            <a:ext cx="5929353" cy="470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Une échelle de grandeur…?</a:t>
            </a:r>
            <a:endParaRPr lang="fr-FR" dirty="0"/>
          </a:p>
        </p:txBody>
      </p:sp>
      <p:pic>
        <p:nvPicPr>
          <p:cNvPr id="4" name="Espace réservé du contenu 3" descr="IMGP00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Sais tu au moins compter?</a:t>
            </a:r>
            <a:endParaRPr lang="fr-FR" dirty="0"/>
          </a:p>
        </p:txBody>
      </p:sp>
      <p:pic>
        <p:nvPicPr>
          <p:cNvPr id="4" name="Espace réservé du contenu 3" descr="0908191103007966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41055" y="1600200"/>
            <a:ext cx="5461889" cy="470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Comprends tu quelque chose à tout ça?</a:t>
            </a:r>
            <a:endParaRPr lang="fr-FR" dirty="0"/>
          </a:p>
        </p:txBody>
      </p:sp>
      <p:pic>
        <p:nvPicPr>
          <p:cNvPr id="4" name="Espace réservé du contenu 3" descr="0908191103504092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Et.. Ces milliards de galaxie…</a:t>
            </a:r>
            <a:endParaRPr lang="fr-FR" dirty="0"/>
          </a:p>
        </p:txBody>
      </p:sp>
      <p:pic>
        <p:nvPicPr>
          <p:cNvPr id="4" name="Espace réservé du contenu 3" descr="0908191104182266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1500174"/>
            <a:ext cx="5640411" cy="470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Sache que je t’aime et que tes yeux</a:t>
            </a:r>
            <a:br>
              <a:rPr lang="fr-FR" dirty="0" smtClean="0"/>
            </a:br>
            <a:r>
              <a:rPr lang="fr-FR" dirty="0" smtClean="0"/>
              <a:t>doivent contempler la vision réelle</a:t>
            </a:r>
            <a:br>
              <a:rPr lang="fr-FR" dirty="0" smtClean="0"/>
            </a:br>
            <a:r>
              <a:rPr lang="fr-FR" dirty="0" smtClean="0"/>
              <a:t>d’un créateur.</a:t>
            </a:r>
            <a:endParaRPr lang="fr-FR" dirty="0"/>
          </a:p>
        </p:txBody>
      </p:sp>
      <p:pic>
        <p:nvPicPr>
          <p:cNvPr id="6" name="Espace réservé du contenu 5" descr="18934548231mq9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71670" y="1928802"/>
            <a:ext cx="5286412" cy="4248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178</TotalTime>
  <Words>145</Words>
  <Application>Microsoft Office PowerPoint</Application>
  <PresentationFormat>Affichage à l'écran (4:3)</PresentationFormat>
  <Paragraphs>22</Paragraphs>
  <Slides>16</Slides>
  <Notes>2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Apex</vt:lpstr>
      <vt:lpstr>Diapositive 1</vt:lpstr>
      <vt:lpstr>La nature est belle mais qui a fait ces choses?</vt:lpstr>
      <vt:lpstr>Stupéfiant n’est-ce pas?</vt:lpstr>
      <vt:lpstr>Diapositive 4</vt:lpstr>
      <vt:lpstr>Est-il besoin de sentir son parfum pour apprécier ?</vt:lpstr>
      <vt:lpstr>Y avez-vous déjà pensé ?</vt:lpstr>
      <vt:lpstr>La beauté ou la pollution ?</vt:lpstr>
      <vt:lpstr>Mais qui donc pense à tout ça?</vt:lpstr>
      <vt:lpstr>Mais alors…?</vt:lpstr>
      <vt:lpstr>Voyez c’est apparu tout seul?</vt:lpstr>
      <vt:lpstr>En parlant de l’énergie d’où vient-elle ?</vt:lpstr>
      <vt:lpstr>Une échelle de grandeur…?</vt:lpstr>
      <vt:lpstr>Sais tu au moins compter?</vt:lpstr>
      <vt:lpstr>Comprends tu quelque chose à tout ça?</vt:lpstr>
      <vt:lpstr>Et.. Ces milliards de galaxie…</vt:lpstr>
      <vt:lpstr>Sache que je t’aime et que tes yeux doivent contempler la vision réelle d’un créateur.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nature est belle mais qui a fait ces choses?</dc:title>
  <dc:creator>Delarue</dc:creator>
  <cp:lastModifiedBy>Delarue</cp:lastModifiedBy>
  <cp:revision>21</cp:revision>
  <dcterms:created xsi:type="dcterms:W3CDTF">2010-05-17T20:47:41Z</dcterms:created>
  <dcterms:modified xsi:type="dcterms:W3CDTF">2010-06-09T19:08:01Z</dcterms:modified>
</cp:coreProperties>
</file>