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ppt/diagrams/quickStyle6.xml" ContentType="application/vnd.openxmlformats-officedocument.drawingml.diagramStyle+xml"/>
  <Override PartName="/ppt/diagrams/quickStyle7.xml" ContentType="application/vnd.openxmlformats-officedocument.drawingml.diagramStyle+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Override PartName="/ppt/notesSlides/notesSlide3.xml" ContentType="application/vnd.openxmlformats-officedocument.presentationml.notesSlide+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9"/>
  </p:notesMasterIdLst>
  <p:sldIdLst>
    <p:sldId id="281" r:id="rId2"/>
    <p:sldId id="256" r:id="rId3"/>
    <p:sldId id="258" r:id="rId4"/>
    <p:sldId id="259" r:id="rId5"/>
    <p:sldId id="260" r:id="rId6"/>
    <p:sldId id="261" r:id="rId7"/>
    <p:sldId id="266" r:id="rId8"/>
    <p:sldId id="269" r:id="rId9"/>
    <p:sldId id="271" r:id="rId10"/>
    <p:sldId id="272" r:id="rId11"/>
    <p:sldId id="274" r:id="rId12"/>
    <p:sldId id="275" r:id="rId13"/>
    <p:sldId id="276" r:id="rId14"/>
    <p:sldId id="277" r:id="rId15"/>
    <p:sldId id="278" r:id="rId16"/>
    <p:sldId id="280" r:id="rId17"/>
    <p:sldId id="282"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50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160C2E-0EDC-47EE-BA29-12E6A96B68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fr-FR"/>
        </a:p>
      </dgm:t>
    </dgm:pt>
    <dgm:pt modelId="{A5492841-2747-424E-9B63-9F310C6B59E9}">
      <dgm:prSet/>
      <dgm:spPr>
        <a:ln>
          <a:solidFill>
            <a:srgbClr val="FFC000"/>
          </a:solidFill>
        </a:ln>
      </dgm:spPr>
      <dgm:t>
        <a:bodyPr/>
        <a:lstStyle/>
        <a:p>
          <a:pPr rtl="0"/>
          <a:r>
            <a:rPr lang="fr-FR" dirty="0" smtClean="0"/>
            <a:t>Notre Père dans les cieux, que ton nom soit sanctifié. </a:t>
          </a:r>
          <a:r>
            <a:rPr lang="fr-FR" b="1" baseline="30000" dirty="0" smtClean="0"/>
            <a:t>10</a:t>
          </a:r>
          <a:r>
            <a:rPr lang="fr-FR" b="1" dirty="0" smtClean="0"/>
            <a:t> Que ton royaume vienne. Que ta volonté se fasse, comme dans le ciel, aussi sur la terre. </a:t>
          </a:r>
          <a:endParaRPr lang="fr-FR" dirty="0"/>
        </a:p>
      </dgm:t>
    </dgm:pt>
    <dgm:pt modelId="{1389F28B-0BBE-46BF-8C1D-CE759527B48F}" type="parTrans" cxnId="{5A370C2C-B40D-4258-A36A-1EABE50B64FE}">
      <dgm:prSet/>
      <dgm:spPr/>
      <dgm:t>
        <a:bodyPr/>
        <a:lstStyle/>
        <a:p>
          <a:endParaRPr lang="fr-FR"/>
        </a:p>
      </dgm:t>
    </dgm:pt>
    <dgm:pt modelId="{702D3A22-2578-4498-B207-C3E92CE56787}" type="sibTrans" cxnId="{5A370C2C-B40D-4258-A36A-1EABE50B64FE}">
      <dgm:prSet/>
      <dgm:spPr/>
      <dgm:t>
        <a:bodyPr/>
        <a:lstStyle/>
        <a:p>
          <a:endParaRPr lang="fr-FR"/>
        </a:p>
      </dgm:t>
    </dgm:pt>
    <dgm:pt modelId="{7BB2F5DE-A748-43EA-939B-20769DEEC71F}" type="pres">
      <dgm:prSet presAssocID="{83160C2E-0EDC-47EE-BA29-12E6A96B6887}" presName="linear" presStyleCnt="0">
        <dgm:presLayoutVars>
          <dgm:animLvl val="lvl"/>
          <dgm:resizeHandles val="exact"/>
        </dgm:presLayoutVars>
      </dgm:prSet>
      <dgm:spPr/>
      <dgm:t>
        <a:bodyPr/>
        <a:lstStyle/>
        <a:p>
          <a:endParaRPr lang="fr-FR"/>
        </a:p>
      </dgm:t>
    </dgm:pt>
    <dgm:pt modelId="{EC95B2C7-D97A-4902-B24D-E3E6E322B247}" type="pres">
      <dgm:prSet presAssocID="{A5492841-2747-424E-9B63-9F310C6B59E9}" presName="parentText" presStyleLbl="node1" presStyleIdx="0" presStyleCnt="1" custLinFactNeighborX="8065" custLinFactNeighborY="-44505">
        <dgm:presLayoutVars>
          <dgm:chMax val="0"/>
          <dgm:bulletEnabled val="1"/>
        </dgm:presLayoutVars>
      </dgm:prSet>
      <dgm:spPr/>
      <dgm:t>
        <a:bodyPr/>
        <a:lstStyle/>
        <a:p>
          <a:endParaRPr lang="fr-FR"/>
        </a:p>
      </dgm:t>
    </dgm:pt>
  </dgm:ptLst>
  <dgm:cxnLst>
    <dgm:cxn modelId="{CF4CC72A-F50A-48BE-93C1-86A1D8E1E074}" type="presOf" srcId="{83160C2E-0EDC-47EE-BA29-12E6A96B6887}" destId="{7BB2F5DE-A748-43EA-939B-20769DEEC71F}" srcOrd="0" destOrd="0" presId="urn:microsoft.com/office/officeart/2005/8/layout/vList2"/>
    <dgm:cxn modelId="{7F273A63-233F-4284-9B85-79A275FE2D5B}" type="presOf" srcId="{A5492841-2747-424E-9B63-9F310C6B59E9}" destId="{EC95B2C7-D97A-4902-B24D-E3E6E322B247}" srcOrd="0" destOrd="0" presId="urn:microsoft.com/office/officeart/2005/8/layout/vList2"/>
    <dgm:cxn modelId="{5A370C2C-B40D-4258-A36A-1EABE50B64FE}" srcId="{83160C2E-0EDC-47EE-BA29-12E6A96B6887}" destId="{A5492841-2747-424E-9B63-9F310C6B59E9}" srcOrd="0" destOrd="0" parTransId="{1389F28B-0BBE-46BF-8C1D-CE759527B48F}" sibTransId="{702D3A22-2578-4498-B207-C3E92CE56787}"/>
    <dgm:cxn modelId="{1DDBE0AA-644D-4ABD-A6E1-4A1FFF5D77B0}" type="presParOf" srcId="{7BB2F5DE-A748-43EA-939B-20769DEEC71F}" destId="{EC95B2C7-D97A-4902-B24D-E3E6E322B247}" srcOrd="0"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F1D42E-4A51-4811-8942-F01FC018C0B5}"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fr-FR"/>
        </a:p>
      </dgm:t>
    </dgm:pt>
    <dgm:pt modelId="{00190CEE-7ACD-47CC-9264-67C8619F2FB8}">
      <dgm:prSet/>
      <dgm:spPr/>
      <dgm:t>
        <a:bodyPr/>
        <a:lstStyle/>
        <a:p>
          <a:pPr rtl="0"/>
          <a:r>
            <a:rPr lang="fr-FR" dirty="0" smtClean="0"/>
            <a:t>En vérité, je me rends compte que Dieu n’est pas partial, mais qu’en toute nation l’homme qui le craint et pratique la justice lui est agréable.” (Actes 10:34, 35).</a:t>
          </a:r>
          <a:endParaRPr lang="fr-FR" dirty="0"/>
        </a:p>
      </dgm:t>
    </dgm:pt>
    <dgm:pt modelId="{53C44F4B-A75E-4BC1-B315-4FFEA103196D}" type="parTrans" cxnId="{E6F4AEB2-A1F7-4C93-A1E3-F46825B26BA8}">
      <dgm:prSet/>
      <dgm:spPr/>
      <dgm:t>
        <a:bodyPr/>
        <a:lstStyle/>
        <a:p>
          <a:endParaRPr lang="fr-FR"/>
        </a:p>
      </dgm:t>
    </dgm:pt>
    <dgm:pt modelId="{F1FA6AE9-3B34-4914-92FB-B4665BF57439}" type="sibTrans" cxnId="{E6F4AEB2-A1F7-4C93-A1E3-F46825B26BA8}">
      <dgm:prSet/>
      <dgm:spPr/>
      <dgm:t>
        <a:bodyPr/>
        <a:lstStyle/>
        <a:p>
          <a:endParaRPr lang="fr-FR"/>
        </a:p>
      </dgm:t>
    </dgm:pt>
    <dgm:pt modelId="{FFEC523A-FCDD-49C8-AE56-350DCC27D71A}" type="pres">
      <dgm:prSet presAssocID="{83F1D42E-4A51-4811-8942-F01FC018C0B5}" presName="linear" presStyleCnt="0">
        <dgm:presLayoutVars>
          <dgm:animLvl val="lvl"/>
          <dgm:resizeHandles val="exact"/>
        </dgm:presLayoutVars>
      </dgm:prSet>
      <dgm:spPr/>
      <dgm:t>
        <a:bodyPr/>
        <a:lstStyle/>
        <a:p>
          <a:endParaRPr lang="fr-FR"/>
        </a:p>
      </dgm:t>
    </dgm:pt>
    <dgm:pt modelId="{8FD8432F-C760-4EDD-BC31-7C4B27C9C2DC}" type="pres">
      <dgm:prSet presAssocID="{00190CEE-7ACD-47CC-9264-67C8619F2FB8}" presName="parentText" presStyleLbl="node1" presStyleIdx="0" presStyleCnt="1" custScaleY="109518" custLinFactNeighborY="22958">
        <dgm:presLayoutVars>
          <dgm:chMax val="0"/>
          <dgm:bulletEnabled val="1"/>
        </dgm:presLayoutVars>
      </dgm:prSet>
      <dgm:spPr/>
      <dgm:t>
        <a:bodyPr/>
        <a:lstStyle/>
        <a:p>
          <a:endParaRPr lang="fr-FR"/>
        </a:p>
      </dgm:t>
    </dgm:pt>
  </dgm:ptLst>
  <dgm:cxnLst>
    <dgm:cxn modelId="{A3AD3F74-A919-4D89-95EF-F9DA7EB42DDA}" type="presOf" srcId="{00190CEE-7ACD-47CC-9264-67C8619F2FB8}" destId="{8FD8432F-C760-4EDD-BC31-7C4B27C9C2DC}" srcOrd="0" destOrd="0" presId="urn:microsoft.com/office/officeart/2005/8/layout/vList2"/>
    <dgm:cxn modelId="{F3E3582D-08B1-48E3-8F8B-1D56F6E8820B}" type="presOf" srcId="{83F1D42E-4A51-4811-8942-F01FC018C0B5}" destId="{FFEC523A-FCDD-49C8-AE56-350DCC27D71A}" srcOrd="0" destOrd="0" presId="urn:microsoft.com/office/officeart/2005/8/layout/vList2"/>
    <dgm:cxn modelId="{E6F4AEB2-A1F7-4C93-A1E3-F46825B26BA8}" srcId="{83F1D42E-4A51-4811-8942-F01FC018C0B5}" destId="{00190CEE-7ACD-47CC-9264-67C8619F2FB8}" srcOrd="0" destOrd="0" parTransId="{53C44F4B-A75E-4BC1-B315-4FFEA103196D}" sibTransId="{F1FA6AE9-3B34-4914-92FB-B4665BF57439}"/>
    <dgm:cxn modelId="{225FFEF3-3229-44F1-984B-03FBFE31E8E7}" type="presParOf" srcId="{FFEC523A-FCDD-49C8-AE56-350DCC27D71A}" destId="{8FD8432F-C760-4EDD-BC31-7C4B27C9C2DC}"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5FBC5F-82C0-4886-83ED-EA4A46DD271C}" type="doc">
      <dgm:prSet loTypeId="urn:microsoft.com/office/officeart/2005/8/layout/vList2" loCatId="list" qsTypeId="urn:microsoft.com/office/officeart/2005/8/quickstyle/3d3" qsCatId="3D" csTypeId="urn:microsoft.com/office/officeart/2005/8/colors/accent3_5" csCatId="accent3" phldr="1"/>
      <dgm:spPr/>
      <dgm:t>
        <a:bodyPr/>
        <a:lstStyle/>
        <a:p>
          <a:endParaRPr lang="fr-FR"/>
        </a:p>
      </dgm:t>
    </dgm:pt>
    <dgm:pt modelId="{0BEE036C-AD8E-49CD-A6AC-4FF48CB37D73}">
      <dgm:prSet/>
      <dgm:spPr/>
      <dgm:t>
        <a:bodyPr/>
        <a:lstStyle/>
        <a:p>
          <a:pPr rtl="0"/>
          <a:r>
            <a:rPr lang="fr-FR" dirty="0" smtClean="0"/>
            <a:t>Se laisser guider par la sûre Parole de Dieu et de faire ainsi le bien! Plutôt que de participer aux péchés graves des autres ou de les couvrir, nous devrions être résolus à briller comme des foyers de lumière en étant irréprochables et innocents (</a:t>
          </a:r>
          <a:r>
            <a:rPr lang="fr-FR" dirty="0" err="1" smtClean="0"/>
            <a:t>Philippiens</a:t>
          </a:r>
          <a:r>
            <a:rPr lang="fr-FR" dirty="0" smtClean="0"/>
            <a:t> 2:14, 15). </a:t>
          </a:r>
          <a:endParaRPr lang="fr-FR" dirty="0"/>
        </a:p>
      </dgm:t>
    </dgm:pt>
    <dgm:pt modelId="{303400B9-C27A-4D24-A207-3CA85283FBC2}" type="parTrans" cxnId="{152606BE-AD13-4343-A764-CE56F53FD0B5}">
      <dgm:prSet/>
      <dgm:spPr/>
      <dgm:t>
        <a:bodyPr/>
        <a:lstStyle/>
        <a:p>
          <a:endParaRPr lang="fr-FR"/>
        </a:p>
      </dgm:t>
    </dgm:pt>
    <dgm:pt modelId="{B055127E-8481-4EC6-9F17-683195998599}" type="sibTrans" cxnId="{152606BE-AD13-4343-A764-CE56F53FD0B5}">
      <dgm:prSet/>
      <dgm:spPr/>
      <dgm:t>
        <a:bodyPr/>
        <a:lstStyle/>
        <a:p>
          <a:endParaRPr lang="fr-FR"/>
        </a:p>
      </dgm:t>
    </dgm:pt>
    <dgm:pt modelId="{DDC1EAA1-0518-4FB7-A2A4-67F4B6484806}" type="pres">
      <dgm:prSet presAssocID="{855FBC5F-82C0-4886-83ED-EA4A46DD271C}" presName="linear" presStyleCnt="0">
        <dgm:presLayoutVars>
          <dgm:animLvl val="lvl"/>
          <dgm:resizeHandles val="exact"/>
        </dgm:presLayoutVars>
      </dgm:prSet>
      <dgm:spPr/>
      <dgm:t>
        <a:bodyPr/>
        <a:lstStyle/>
        <a:p>
          <a:endParaRPr lang="fr-FR"/>
        </a:p>
      </dgm:t>
    </dgm:pt>
    <dgm:pt modelId="{96EED796-BBCA-44E2-85E9-F495A0F584C4}" type="pres">
      <dgm:prSet presAssocID="{0BEE036C-AD8E-49CD-A6AC-4FF48CB37D73}" presName="parentText" presStyleLbl="node1" presStyleIdx="0" presStyleCnt="1">
        <dgm:presLayoutVars>
          <dgm:chMax val="0"/>
          <dgm:bulletEnabled val="1"/>
        </dgm:presLayoutVars>
      </dgm:prSet>
      <dgm:spPr/>
      <dgm:t>
        <a:bodyPr/>
        <a:lstStyle/>
        <a:p>
          <a:endParaRPr lang="fr-FR"/>
        </a:p>
      </dgm:t>
    </dgm:pt>
  </dgm:ptLst>
  <dgm:cxnLst>
    <dgm:cxn modelId="{152606BE-AD13-4343-A764-CE56F53FD0B5}" srcId="{855FBC5F-82C0-4886-83ED-EA4A46DD271C}" destId="{0BEE036C-AD8E-49CD-A6AC-4FF48CB37D73}" srcOrd="0" destOrd="0" parTransId="{303400B9-C27A-4D24-A207-3CA85283FBC2}" sibTransId="{B055127E-8481-4EC6-9F17-683195998599}"/>
    <dgm:cxn modelId="{C934E459-246D-4069-AA32-EF15A635391A}" type="presOf" srcId="{0BEE036C-AD8E-49CD-A6AC-4FF48CB37D73}" destId="{96EED796-BBCA-44E2-85E9-F495A0F584C4}" srcOrd="0" destOrd="0" presId="urn:microsoft.com/office/officeart/2005/8/layout/vList2"/>
    <dgm:cxn modelId="{ED803C0F-73FF-4176-BA0C-E671337346FC}" type="presOf" srcId="{855FBC5F-82C0-4886-83ED-EA4A46DD271C}" destId="{DDC1EAA1-0518-4FB7-A2A4-67F4B6484806}" srcOrd="0" destOrd="0" presId="urn:microsoft.com/office/officeart/2005/8/layout/vList2"/>
    <dgm:cxn modelId="{B8019CA0-05A6-4435-9C58-D2C9B57F2EF3}" type="presParOf" srcId="{DDC1EAA1-0518-4FB7-A2A4-67F4B6484806}" destId="{96EED796-BBCA-44E2-85E9-F495A0F584C4}"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E07122-556C-4F9E-85BA-C5E910412822}" type="doc">
      <dgm:prSet loTypeId="urn:microsoft.com/office/officeart/2005/8/layout/vList2" loCatId="list" qsTypeId="urn:microsoft.com/office/officeart/2005/8/quickstyle/3d3" qsCatId="3D" csTypeId="urn:microsoft.com/office/officeart/2005/8/colors/accent3_5" csCatId="accent3"/>
      <dgm:spPr/>
      <dgm:t>
        <a:bodyPr/>
        <a:lstStyle/>
        <a:p>
          <a:endParaRPr lang="fr-FR"/>
        </a:p>
      </dgm:t>
    </dgm:pt>
    <dgm:pt modelId="{9063B123-8A40-46EA-9360-F401AC34EE00}">
      <dgm:prSet/>
      <dgm:spPr/>
      <dgm:t>
        <a:bodyPr/>
        <a:lstStyle/>
        <a:p>
          <a:pPr rtl="0"/>
          <a:r>
            <a:rPr lang="fr-FR" dirty="0" smtClean="0"/>
            <a:t>Servez Jéhovah avec allégresse. Entrez devant lui avec un cri joyeux.” (Ps. 100:1, 2).</a:t>
          </a:r>
          <a:endParaRPr lang="fr-FR" dirty="0"/>
        </a:p>
      </dgm:t>
    </dgm:pt>
    <dgm:pt modelId="{6E485D9B-4344-431E-ABAA-3DEC14513458}" type="parTrans" cxnId="{76287029-39BD-45D2-820C-72EA313F57A7}">
      <dgm:prSet/>
      <dgm:spPr/>
      <dgm:t>
        <a:bodyPr/>
        <a:lstStyle/>
        <a:p>
          <a:endParaRPr lang="fr-FR"/>
        </a:p>
      </dgm:t>
    </dgm:pt>
    <dgm:pt modelId="{221FC8B1-9CB1-40DB-883C-65FC57B05456}" type="sibTrans" cxnId="{76287029-39BD-45D2-820C-72EA313F57A7}">
      <dgm:prSet/>
      <dgm:spPr/>
      <dgm:t>
        <a:bodyPr/>
        <a:lstStyle/>
        <a:p>
          <a:endParaRPr lang="fr-FR"/>
        </a:p>
      </dgm:t>
    </dgm:pt>
    <dgm:pt modelId="{5CB253DE-C521-4FC2-AC2D-2973FA4E3D81}" type="pres">
      <dgm:prSet presAssocID="{91E07122-556C-4F9E-85BA-C5E910412822}" presName="linear" presStyleCnt="0">
        <dgm:presLayoutVars>
          <dgm:animLvl val="lvl"/>
          <dgm:resizeHandles val="exact"/>
        </dgm:presLayoutVars>
      </dgm:prSet>
      <dgm:spPr/>
      <dgm:t>
        <a:bodyPr/>
        <a:lstStyle/>
        <a:p>
          <a:endParaRPr lang="fr-FR"/>
        </a:p>
      </dgm:t>
    </dgm:pt>
    <dgm:pt modelId="{1D4CA550-AA1A-4749-A424-F4983A6FD3BA}" type="pres">
      <dgm:prSet presAssocID="{9063B123-8A40-46EA-9360-F401AC34EE00}" presName="parentText" presStyleLbl="node1" presStyleIdx="0" presStyleCnt="1">
        <dgm:presLayoutVars>
          <dgm:chMax val="0"/>
          <dgm:bulletEnabled val="1"/>
        </dgm:presLayoutVars>
      </dgm:prSet>
      <dgm:spPr/>
      <dgm:t>
        <a:bodyPr/>
        <a:lstStyle/>
        <a:p>
          <a:endParaRPr lang="fr-FR"/>
        </a:p>
      </dgm:t>
    </dgm:pt>
  </dgm:ptLst>
  <dgm:cxnLst>
    <dgm:cxn modelId="{76287029-39BD-45D2-820C-72EA313F57A7}" srcId="{91E07122-556C-4F9E-85BA-C5E910412822}" destId="{9063B123-8A40-46EA-9360-F401AC34EE00}" srcOrd="0" destOrd="0" parTransId="{6E485D9B-4344-431E-ABAA-3DEC14513458}" sibTransId="{221FC8B1-9CB1-40DB-883C-65FC57B05456}"/>
    <dgm:cxn modelId="{1CBAF6C8-1E4B-405D-B82D-2142D755C476}" type="presOf" srcId="{9063B123-8A40-46EA-9360-F401AC34EE00}" destId="{1D4CA550-AA1A-4749-A424-F4983A6FD3BA}" srcOrd="0" destOrd="0" presId="urn:microsoft.com/office/officeart/2005/8/layout/vList2"/>
    <dgm:cxn modelId="{AD88892F-1638-4A04-8BED-9DE2D99AB44B}" type="presOf" srcId="{91E07122-556C-4F9E-85BA-C5E910412822}" destId="{5CB253DE-C521-4FC2-AC2D-2973FA4E3D81}" srcOrd="0" destOrd="0" presId="urn:microsoft.com/office/officeart/2005/8/layout/vList2"/>
    <dgm:cxn modelId="{F760C5BA-A6CD-4D52-8877-449312F616F9}" type="presParOf" srcId="{5CB253DE-C521-4FC2-AC2D-2973FA4E3D81}" destId="{1D4CA550-AA1A-4749-A424-F4983A6FD3BA}"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00AE15-BC19-4343-A1D7-81967488464B}" type="doc">
      <dgm:prSet loTypeId="urn:microsoft.com/office/officeart/2005/8/layout/vList2" loCatId="list" qsTypeId="urn:microsoft.com/office/officeart/2005/8/quickstyle/simple2" qsCatId="simple" csTypeId="urn:microsoft.com/office/officeart/2005/8/colors/accent2_4" csCatId="accent2"/>
      <dgm:spPr/>
      <dgm:t>
        <a:bodyPr/>
        <a:lstStyle/>
        <a:p>
          <a:endParaRPr lang="fr-FR"/>
        </a:p>
      </dgm:t>
    </dgm:pt>
    <dgm:pt modelId="{559EA28D-442F-415B-BC7D-0FD6DB9B2D35}">
      <dgm:prSet/>
      <dgm:spPr/>
      <dgm:t>
        <a:bodyPr/>
        <a:lstStyle/>
        <a:p>
          <a:pPr rtl="0"/>
          <a:r>
            <a:rPr lang="fr-FR" dirty="0" smtClean="0"/>
            <a:t>Le nom de Jéhovah est une tour forte. Le juste y court et reçoit protection.” (Proverbes 18:10).</a:t>
          </a:r>
          <a:endParaRPr lang="fr-FR" dirty="0"/>
        </a:p>
      </dgm:t>
    </dgm:pt>
    <dgm:pt modelId="{D38EF17B-C122-4D6E-9107-0EC983F0BE11}" type="parTrans" cxnId="{7E3F61BF-6647-4AA6-AC66-853FE5BEE071}">
      <dgm:prSet/>
      <dgm:spPr/>
      <dgm:t>
        <a:bodyPr/>
        <a:lstStyle/>
        <a:p>
          <a:endParaRPr lang="fr-FR"/>
        </a:p>
      </dgm:t>
    </dgm:pt>
    <dgm:pt modelId="{4DAE3D2E-753C-49D7-ABE5-CEA097949E2C}" type="sibTrans" cxnId="{7E3F61BF-6647-4AA6-AC66-853FE5BEE071}">
      <dgm:prSet/>
      <dgm:spPr/>
      <dgm:t>
        <a:bodyPr/>
        <a:lstStyle/>
        <a:p>
          <a:endParaRPr lang="fr-FR"/>
        </a:p>
      </dgm:t>
    </dgm:pt>
    <dgm:pt modelId="{6F3C8488-9061-4BEE-BA59-ECE5C4F30B90}" type="pres">
      <dgm:prSet presAssocID="{2500AE15-BC19-4343-A1D7-81967488464B}" presName="linear" presStyleCnt="0">
        <dgm:presLayoutVars>
          <dgm:animLvl val="lvl"/>
          <dgm:resizeHandles val="exact"/>
        </dgm:presLayoutVars>
      </dgm:prSet>
      <dgm:spPr/>
      <dgm:t>
        <a:bodyPr/>
        <a:lstStyle/>
        <a:p>
          <a:endParaRPr lang="fr-FR"/>
        </a:p>
      </dgm:t>
    </dgm:pt>
    <dgm:pt modelId="{54F5AB81-CDE1-4FE0-B12F-2E0C66D0C0A3}" type="pres">
      <dgm:prSet presAssocID="{559EA28D-442F-415B-BC7D-0FD6DB9B2D35}" presName="parentText" presStyleLbl="node1" presStyleIdx="0" presStyleCnt="1">
        <dgm:presLayoutVars>
          <dgm:chMax val="0"/>
          <dgm:bulletEnabled val="1"/>
        </dgm:presLayoutVars>
      </dgm:prSet>
      <dgm:spPr/>
      <dgm:t>
        <a:bodyPr/>
        <a:lstStyle/>
        <a:p>
          <a:endParaRPr lang="fr-FR"/>
        </a:p>
      </dgm:t>
    </dgm:pt>
  </dgm:ptLst>
  <dgm:cxnLst>
    <dgm:cxn modelId="{7E3F61BF-6647-4AA6-AC66-853FE5BEE071}" srcId="{2500AE15-BC19-4343-A1D7-81967488464B}" destId="{559EA28D-442F-415B-BC7D-0FD6DB9B2D35}" srcOrd="0" destOrd="0" parTransId="{D38EF17B-C122-4D6E-9107-0EC983F0BE11}" sibTransId="{4DAE3D2E-753C-49D7-ABE5-CEA097949E2C}"/>
    <dgm:cxn modelId="{7E59F120-BB99-4BD0-8B35-7C9DBEF617A3}" type="presOf" srcId="{2500AE15-BC19-4343-A1D7-81967488464B}" destId="{6F3C8488-9061-4BEE-BA59-ECE5C4F30B90}" srcOrd="0" destOrd="0" presId="urn:microsoft.com/office/officeart/2005/8/layout/vList2"/>
    <dgm:cxn modelId="{D54A6FAE-7C67-4452-B83D-F4AD492820AB}" type="presOf" srcId="{559EA28D-442F-415B-BC7D-0FD6DB9B2D35}" destId="{54F5AB81-CDE1-4FE0-B12F-2E0C66D0C0A3}" srcOrd="0" destOrd="0" presId="urn:microsoft.com/office/officeart/2005/8/layout/vList2"/>
    <dgm:cxn modelId="{08A184D1-E6B0-48AD-9E77-C8D807F5316B}" type="presParOf" srcId="{6F3C8488-9061-4BEE-BA59-ECE5C4F30B90}" destId="{54F5AB81-CDE1-4FE0-B12F-2E0C66D0C0A3}"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C3C243-31B7-4F73-B733-84CC5E175139}"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DF28CEE2-CB3A-47F2-9A0D-F63212E625F3}">
      <dgm:prSet/>
      <dgm:spPr/>
      <dgm:t>
        <a:bodyPr/>
        <a:lstStyle/>
        <a:p>
          <a:pPr rtl="0"/>
          <a:r>
            <a:rPr lang="fr-FR" dirty="0" smtClean="0"/>
            <a:t>Au moment où Jésus fut baptisé puis oint par l’esprit saint de Dieu, cet esprit saint apparut “ sous une forme corporelle, comme une colombe ”, sa descente visible sur Jésus étant peut-être semblable à celle de la colombe qui s’approche de son perchoir en voletant (</a:t>
          </a:r>
          <a:r>
            <a:rPr lang="fr-FR" dirty="0" err="1" smtClean="0"/>
            <a:t>Lc</a:t>
          </a:r>
          <a:r>
            <a:rPr lang="fr-FR" dirty="0" smtClean="0"/>
            <a:t> 3:22 ; Mt 3:16 ; Mc 1:10 ; </a:t>
          </a:r>
          <a:r>
            <a:rPr lang="fr-FR" dirty="0" err="1" smtClean="0"/>
            <a:t>Jn</a:t>
          </a:r>
          <a:r>
            <a:rPr lang="fr-FR" dirty="0" smtClean="0"/>
            <a:t> 1:32-34). </a:t>
          </a:r>
          <a:endParaRPr lang="fr-FR" dirty="0"/>
        </a:p>
      </dgm:t>
    </dgm:pt>
    <dgm:pt modelId="{04DEDE79-4CDE-4D52-B8F4-5716E5AD630F}" type="parTrans" cxnId="{02CF6253-C5DD-4FED-8568-4217FA757A77}">
      <dgm:prSet/>
      <dgm:spPr/>
      <dgm:t>
        <a:bodyPr/>
        <a:lstStyle/>
        <a:p>
          <a:endParaRPr lang="fr-FR"/>
        </a:p>
      </dgm:t>
    </dgm:pt>
    <dgm:pt modelId="{A366C611-347E-4068-AB91-533BB496F9E4}" type="sibTrans" cxnId="{02CF6253-C5DD-4FED-8568-4217FA757A77}">
      <dgm:prSet/>
      <dgm:spPr/>
      <dgm:t>
        <a:bodyPr/>
        <a:lstStyle/>
        <a:p>
          <a:endParaRPr lang="fr-FR"/>
        </a:p>
      </dgm:t>
    </dgm:pt>
    <dgm:pt modelId="{C53633E1-DBA2-47D4-9910-6EA83D50C338}" type="pres">
      <dgm:prSet presAssocID="{E2C3C243-31B7-4F73-B733-84CC5E175139}" presName="linear" presStyleCnt="0">
        <dgm:presLayoutVars>
          <dgm:animLvl val="lvl"/>
          <dgm:resizeHandles val="exact"/>
        </dgm:presLayoutVars>
      </dgm:prSet>
      <dgm:spPr/>
      <dgm:t>
        <a:bodyPr/>
        <a:lstStyle/>
        <a:p>
          <a:endParaRPr lang="fr-FR"/>
        </a:p>
      </dgm:t>
    </dgm:pt>
    <dgm:pt modelId="{9793F656-3FDD-4C3E-AC4A-838854158B59}" type="pres">
      <dgm:prSet presAssocID="{DF28CEE2-CB3A-47F2-9A0D-F63212E625F3}" presName="parentText" presStyleLbl="node1" presStyleIdx="0" presStyleCnt="1">
        <dgm:presLayoutVars>
          <dgm:chMax val="0"/>
          <dgm:bulletEnabled val="1"/>
        </dgm:presLayoutVars>
      </dgm:prSet>
      <dgm:spPr/>
      <dgm:t>
        <a:bodyPr/>
        <a:lstStyle/>
        <a:p>
          <a:endParaRPr lang="fr-FR"/>
        </a:p>
      </dgm:t>
    </dgm:pt>
  </dgm:ptLst>
  <dgm:cxnLst>
    <dgm:cxn modelId="{FBE3B2E4-480B-45C0-83AA-6636FAD7C22D}" type="presOf" srcId="{E2C3C243-31B7-4F73-B733-84CC5E175139}" destId="{C53633E1-DBA2-47D4-9910-6EA83D50C338}" srcOrd="0" destOrd="0" presId="urn:microsoft.com/office/officeart/2005/8/layout/vList2"/>
    <dgm:cxn modelId="{02CF6253-C5DD-4FED-8568-4217FA757A77}" srcId="{E2C3C243-31B7-4F73-B733-84CC5E175139}" destId="{DF28CEE2-CB3A-47F2-9A0D-F63212E625F3}" srcOrd="0" destOrd="0" parTransId="{04DEDE79-4CDE-4D52-B8F4-5716E5AD630F}" sibTransId="{A366C611-347E-4068-AB91-533BB496F9E4}"/>
    <dgm:cxn modelId="{42842806-8CF8-4D7F-B589-118B6F77D718}" type="presOf" srcId="{DF28CEE2-CB3A-47F2-9A0D-F63212E625F3}" destId="{9793F656-3FDD-4C3E-AC4A-838854158B59}" srcOrd="0" destOrd="0" presId="urn:microsoft.com/office/officeart/2005/8/layout/vList2"/>
    <dgm:cxn modelId="{2CB9985C-9896-4FCD-A47F-F01E5BBBB610}" type="presParOf" srcId="{C53633E1-DBA2-47D4-9910-6EA83D50C338}" destId="{9793F656-3FDD-4C3E-AC4A-838854158B59}"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185B599-ED76-4F36-B6C1-CD70A0144ED0}"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FC422792-6F81-489B-B022-6D009D90B39A}">
      <dgm:prSet/>
      <dgm:spPr/>
      <dgm:t>
        <a:bodyPr/>
        <a:lstStyle/>
        <a:p>
          <a:pPr rtl="0"/>
          <a:r>
            <a:rPr lang="fr-FR" dirty="0" smtClean="0"/>
            <a:t>Et cette bonne nouvelle du royaume sera prêchée dans toute la terre habitée, en témoignage pour toutes les nations ; et alors viendra la fin Matthieu 24:14</a:t>
          </a:r>
          <a:endParaRPr lang="fr-FR" dirty="0"/>
        </a:p>
      </dgm:t>
    </dgm:pt>
    <dgm:pt modelId="{E6250B3C-C52D-421C-BC8C-73AF39DE8A34}" type="parTrans" cxnId="{179712B7-B419-419C-A8F4-32D7472E9EC0}">
      <dgm:prSet/>
      <dgm:spPr/>
      <dgm:t>
        <a:bodyPr/>
        <a:lstStyle/>
        <a:p>
          <a:endParaRPr lang="fr-FR"/>
        </a:p>
      </dgm:t>
    </dgm:pt>
    <dgm:pt modelId="{9D8E2198-2EE6-4C7E-B91E-2B87A495B56A}" type="sibTrans" cxnId="{179712B7-B419-419C-A8F4-32D7472E9EC0}">
      <dgm:prSet/>
      <dgm:spPr/>
      <dgm:t>
        <a:bodyPr/>
        <a:lstStyle/>
        <a:p>
          <a:endParaRPr lang="fr-FR"/>
        </a:p>
      </dgm:t>
    </dgm:pt>
    <dgm:pt modelId="{F47AA5B1-FBB3-4CD4-990C-CC02FF5C2D8A}" type="pres">
      <dgm:prSet presAssocID="{C185B599-ED76-4F36-B6C1-CD70A0144ED0}" presName="linear" presStyleCnt="0">
        <dgm:presLayoutVars>
          <dgm:animLvl val="lvl"/>
          <dgm:resizeHandles val="exact"/>
        </dgm:presLayoutVars>
      </dgm:prSet>
      <dgm:spPr/>
      <dgm:t>
        <a:bodyPr/>
        <a:lstStyle/>
        <a:p>
          <a:endParaRPr lang="fr-FR"/>
        </a:p>
      </dgm:t>
    </dgm:pt>
    <dgm:pt modelId="{8333EF10-3F07-4537-B5A1-C63A1C696891}" type="pres">
      <dgm:prSet presAssocID="{FC422792-6F81-489B-B022-6D009D90B39A}" presName="parentText" presStyleLbl="node1" presStyleIdx="0" presStyleCnt="1">
        <dgm:presLayoutVars>
          <dgm:chMax val="0"/>
          <dgm:bulletEnabled val="1"/>
        </dgm:presLayoutVars>
      </dgm:prSet>
      <dgm:spPr/>
      <dgm:t>
        <a:bodyPr/>
        <a:lstStyle/>
        <a:p>
          <a:endParaRPr lang="fr-FR"/>
        </a:p>
      </dgm:t>
    </dgm:pt>
  </dgm:ptLst>
  <dgm:cxnLst>
    <dgm:cxn modelId="{F8ABD699-F8CC-442D-9D4F-DB95264AA273}" type="presOf" srcId="{C185B599-ED76-4F36-B6C1-CD70A0144ED0}" destId="{F47AA5B1-FBB3-4CD4-990C-CC02FF5C2D8A}" srcOrd="0" destOrd="0" presId="urn:microsoft.com/office/officeart/2005/8/layout/vList2"/>
    <dgm:cxn modelId="{1E6694A6-D52B-4D9A-89BF-5BAEC257E31C}" type="presOf" srcId="{FC422792-6F81-489B-B022-6D009D90B39A}" destId="{8333EF10-3F07-4537-B5A1-C63A1C696891}" srcOrd="0" destOrd="0" presId="urn:microsoft.com/office/officeart/2005/8/layout/vList2"/>
    <dgm:cxn modelId="{179712B7-B419-419C-A8F4-32D7472E9EC0}" srcId="{C185B599-ED76-4F36-B6C1-CD70A0144ED0}" destId="{FC422792-6F81-489B-B022-6D009D90B39A}" srcOrd="0" destOrd="0" parTransId="{E6250B3C-C52D-421C-BC8C-73AF39DE8A34}" sibTransId="{9D8E2198-2EE6-4C7E-B91E-2B87A495B56A}"/>
    <dgm:cxn modelId="{C9B9A782-8E5F-4F12-BBDB-114A1E91E1B3}" type="presParOf" srcId="{F47AA5B1-FBB3-4CD4-990C-CC02FF5C2D8A}" destId="{8333EF10-3F07-4537-B5A1-C63A1C696891}"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0B33071-7042-439B-9D2D-C7BA5DCF694A}"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E9A93C5F-61EC-4E83-B8C6-81594B694A82}">
      <dgm:prSet/>
      <dgm:spPr/>
      <dgm:t>
        <a:bodyPr/>
        <a:lstStyle/>
        <a:p>
          <a:pPr rtl="0"/>
          <a:r>
            <a:rPr lang="fr-FR" dirty="0" smtClean="0"/>
            <a:t>Jésus Christ a dit : “ Si vous demeurez dans ma parole, vous êtes vraiment mes disciples, et vous connaîtrez la vérité, et la vérité vous libérera. ” (Jean 8:31, 32).</a:t>
          </a:r>
          <a:endParaRPr lang="fr-FR" dirty="0"/>
        </a:p>
      </dgm:t>
    </dgm:pt>
    <dgm:pt modelId="{7C3B573F-B134-425D-9882-9CBB29BFA435}" type="parTrans" cxnId="{F21F5BC0-A160-406F-AFEF-B0E3848D4805}">
      <dgm:prSet/>
      <dgm:spPr/>
      <dgm:t>
        <a:bodyPr/>
        <a:lstStyle/>
        <a:p>
          <a:endParaRPr lang="fr-FR"/>
        </a:p>
      </dgm:t>
    </dgm:pt>
    <dgm:pt modelId="{A4A1A204-87BF-45FC-8FB4-FE151070651E}" type="sibTrans" cxnId="{F21F5BC0-A160-406F-AFEF-B0E3848D4805}">
      <dgm:prSet/>
      <dgm:spPr/>
      <dgm:t>
        <a:bodyPr/>
        <a:lstStyle/>
        <a:p>
          <a:endParaRPr lang="fr-FR"/>
        </a:p>
      </dgm:t>
    </dgm:pt>
    <dgm:pt modelId="{613678C4-8A45-46FE-A6C2-A3887E95317A}" type="pres">
      <dgm:prSet presAssocID="{F0B33071-7042-439B-9D2D-C7BA5DCF694A}" presName="linear" presStyleCnt="0">
        <dgm:presLayoutVars>
          <dgm:animLvl val="lvl"/>
          <dgm:resizeHandles val="exact"/>
        </dgm:presLayoutVars>
      </dgm:prSet>
      <dgm:spPr/>
      <dgm:t>
        <a:bodyPr/>
        <a:lstStyle/>
        <a:p>
          <a:endParaRPr lang="fr-FR"/>
        </a:p>
      </dgm:t>
    </dgm:pt>
    <dgm:pt modelId="{A6C99139-9C58-4C33-ADFB-01CE41B52E20}" type="pres">
      <dgm:prSet presAssocID="{E9A93C5F-61EC-4E83-B8C6-81594B694A82}" presName="parentText" presStyleLbl="node1" presStyleIdx="0" presStyleCnt="1">
        <dgm:presLayoutVars>
          <dgm:chMax val="0"/>
          <dgm:bulletEnabled val="1"/>
        </dgm:presLayoutVars>
      </dgm:prSet>
      <dgm:spPr/>
      <dgm:t>
        <a:bodyPr/>
        <a:lstStyle/>
        <a:p>
          <a:endParaRPr lang="fr-FR"/>
        </a:p>
      </dgm:t>
    </dgm:pt>
  </dgm:ptLst>
  <dgm:cxnLst>
    <dgm:cxn modelId="{F3E52521-906D-4F34-9FDB-35DA977C2284}" type="presOf" srcId="{E9A93C5F-61EC-4E83-B8C6-81594B694A82}" destId="{A6C99139-9C58-4C33-ADFB-01CE41B52E20}" srcOrd="0" destOrd="0" presId="urn:microsoft.com/office/officeart/2005/8/layout/vList2"/>
    <dgm:cxn modelId="{7B6DA962-868F-4023-BF72-C4AC6297F9DE}" type="presOf" srcId="{F0B33071-7042-439B-9D2D-C7BA5DCF694A}" destId="{613678C4-8A45-46FE-A6C2-A3887E95317A}" srcOrd="0" destOrd="0" presId="urn:microsoft.com/office/officeart/2005/8/layout/vList2"/>
    <dgm:cxn modelId="{F21F5BC0-A160-406F-AFEF-B0E3848D4805}" srcId="{F0B33071-7042-439B-9D2D-C7BA5DCF694A}" destId="{E9A93C5F-61EC-4E83-B8C6-81594B694A82}" srcOrd="0" destOrd="0" parTransId="{7C3B573F-B134-425D-9882-9CBB29BFA435}" sibTransId="{A4A1A204-87BF-45FC-8FB4-FE151070651E}"/>
    <dgm:cxn modelId="{A8E0D05C-6090-4AF3-AB69-5271B19D4C6F}" type="presParOf" srcId="{613678C4-8A45-46FE-A6C2-A3887E95317A}" destId="{A6C99139-9C58-4C33-ADFB-01CE41B52E20}" srcOrd="0"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C95B2C7-D97A-4902-B24D-E3E6E322B247}">
      <dsp:nvSpPr>
        <dsp:cNvPr id="0" name=""/>
        <dsp:cNvSpPr/>
      </dsp:nvSpPr>
      <dsp:spPr>
        <a:xfrm>
          <a:off x="0" y="0"/>
          <a:ext cx="4429156" cy="786240"/>
        </a:xfrm>
        <a:prstGeom prst="roundRect">
          <a:avLst/>
        </a:prstGeom>
        <a:solidFill>
          <a:schemeClr val="accent1">
            <a:hueOff val="0"/>
            <a:satOff val="0"/>
            <a:lumOff val="0"/>
            <a:alphaOff val="0"/>
          </a:schemeClr>
        </a:solidFill>
        <a:ln w="25400" cap="flat" cmpd="sng" algn="ctr">
          <a:solidFill>
            <a:srgbClr val="FFC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fr-FR" sz="1400" kern="1200" dirty="0" smtClean="0"/>
            <a:t>Notre Père dans les cieux, que ton nom soit sanctifié. </a:t>
          </a:r>
          <a:r>
            <a:rPr lang="fr-FR" sz="1400" b="1" kern="1200" baseline="30000" dirty="0" smtClean="0"/>
            <a:t>10</a:t>
          </a:r>
          <a:r>
            <a:rPr lang="fr-FR" sz="1400" b="1" kern="1200" dirty="0" smtClean="0"/>
            <a:t> Que ton royaume vienne. Que ta volonté se fasse, comme dans le ciel, aussi sur la terre. </a:t>
          </a:r>
          <a:endParaRPr lang="fr-FR" sz="1400" kern="1200" dirty="0"/>
        </a:p>
      </dsp:txBody>
      <dsp:txXfrm>
        <a:off x="0" y="0"/>
        <a:ext cx="4429156" cy="78624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D8432F-C760-4EDD-BC31-7C4B27C9C2DC}">
      <dsp:nvSpPr>
        <dsp:cNvPr id="0" name=""/>
        <dsp:cNvSpPr/>
      </dsp:nvSpPr>
      <dsp:spPr>
        <a:xfrm>
          <a:off x="0" y="170763"/>
          <a:ext cx="3214710" cy="615053"/>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l" defTabSz="444500" rtl="0">
            <a:lnSpc>
              <a:spcPct val="90000"/>
            </a:lnSpc>
            <a:spcBef>
              <a:spcPct val="0"/>
            </a:spcBef>
            <a:spcAft>
              <a:spcPct val="35000"/>
            </a:spcAft>
          </a:pPr>
          <a:r>
            <a:rPr lang="fr-FR" sz="1000" kern="1200" dirty="0" smtClean="0"/>
            <a:t>En vérité, je me rends compte que Dieu n’est pas partial, mais qu’en toute nation l’homme qui le craint et pratique la justice lui est agréable.” (Actes 10:34, 35).</a:t>
          </a:r>
          <a:endParaRPr lang="fr-FR" sz="1000" kern="1200" dirty="0"/>
        </a:p>
      </dsp:txBody>
      <dsp:txXfrm>
        <a:off x="0" y="170763"/>
        <a:ext cx="3214710" cy="61505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6EED796-BBCA-44E2-85E9-F495A0F584C4}">
      <dsp:nvSpPr>
        <dsp:cNvPr id="0" name=""/>
        <dsp:cNvSpPr/>
      </dsp:nvSpPr>
      <dsp:spPr>
        <a:xfrm>
          <a:off x="0" y="72727"/>
          <a:ext cx="4286264" cy="1155960"/>
        </a:xfrm>
        <a:prstGeom prst="roundRect">
          <a:avLst/>
        </a:prstGeom>
        <a:solidFill>
          <a:schemeClr val="accent3">
            <a:alpha val="90000"/>
            <a:hueOff val="0"/>
            <a:satOff val="0"/>
            <a:lumOff val="0"/>
            <a:alphaOff val="0"/>
          </a:schemeClr>
        </a:solidFill>
        <a:ln>
          <a:noFill/>
        </a:ln>
        <a:effectLst>
          <a:outerShdw blurRad="190500" dist="228600" dir="2700000" sy="90000" rotWithShape="0">
            <a:srgbClr val="000000">
              <a:alpha val="255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fr-FR" sz="1300" kern="1200" dirty="0" smtClean="0"/>
            <a:t>Se laisser guider par la sûre Parole de Dieu et de faire ainsi le bien! Plutôt que de participer aux péchés graves des autres ou de les couvrir, nous devrions être résolus à briller comme des foyers de lumière en étant irréprochables et innocents (</a:t>
          </a:r>
          <a:r>
            <a:rPr lang="fr-FR" sz="1300" kern="1200" dirty="0" err="1" smtClean="0"/>
            <a:t>Philippiens</a:t>
          </a:r>
          <a:r>
            <a:rPr lang="fr-FR" sz="1300" kern="1200" dirty="0" smtClean="0"/>
            <a:t> 2:14, 15). </a:t>
          </a:r>
          <a:endParaRPr lang="fr-FR" sz="1300" kern="1200" dirty="0"/>
        </a:p>
      </dsp:txBody>
      <dsp:txXfrm>
        <a:off x="0" y="72727"/>
        <a:ext cx="4286264" cy="115596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640BDC-1434-4934-B458-9DB75D9B1AEF}" type="datetimeFigureOut">
              <a:rPr lang="fr-FR" smtClean="0"/>
              <a:pPr/>
              <a:t>09/06/2010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D60896-EF32-4DCE-9FF8-5AF7FAD8E75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Pourquoi attendre plus longtemps?</a:t>
            </a:r>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4</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5</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Pour tous</a:t>
            </a:r>
            <a:r>
              <a:rPr lang="fr-FR" baseline="0" dirty="0" smtClean="0"/>
              <a:t> renseignements lien hypertexte ici:</a:t>
            </a:r>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17</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fr-FR" smtClean="0"/>
              <a:t>Cliquez pour modifier le style du titre</a:t>
            </a:r>
            <a:endParaRPr kumimoji="0" lang="en-US"/>
          </a:p>
        </p:txBody>
      </p:sp>
      <p:sp>
        <p:nvSpPr>
          <p:cNvPr id="28" name="Espace réservé de la date 27"/>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a:lstStyle/>
          <a:p>
            <a:fld id="{0660684F-2585-4B31-866B-B00FD4F95813}" type="slidenum">
              <a:rPr lang="fr-FR" smtClean="0"/>
              <a:pPr/>
              <a:t>‹N°›</a:t>
            </a:fld>
            <a:endParaRPr lang="fr-F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Tree>
  </p:cSld>
  <p:clrMapOvr>
    <a:masterClrMapping/>
  </p:clrMapOvr>
  <p:transition spd="slow" advClick="0" advTm="10000">
    <p:wedg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3">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0660684F-2585-4B31-866B-B00FD4F95813}"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slow" advClick="0" advTm="10000">
    <p:wedg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fr-FR" smtClean="0">
                <a:solidFill>
                  <a:schemeClr val="lt1"/>
                </a:solidFill>
                <a:latin typeface="+mn-lt"/>
                <a:ea typeface="+mn-ea"/>
                <a:cs typeface="+mn-cs"/>
              </a:rPr>
              <a:t>Cliquez sur l'icône pour ajouter une image</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8D48B999-7DC3-4097-AF0C-B773700382C7}" type="datetimeFigureOut">
              <a:rPr lang="fr-FR" smtClean="0"/>
              <a:pPr/>
              <a:t>09/06/2010</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660684F-2585-4B31-866B-B00FD4F95813}"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spd="slow" advClick="0" advTm="10000">
    <p:wedge/>
  </p:transition>
  <p:timing>
    <p:tnLst>
      <p:par>
        <p:cTn id="1" dur="indefinite" restart="never" nodeType="tmRoot"/>
      </p:par>
    </p:tnLst>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1.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audio" Target="../media/audio1.wav"/><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2.jpeg"/><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7.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8.jpeg"/><Relationship Id="rId7" Type="http://schemas.openxmlformats.org/officeDocument/2006/relationships/diagramColors" Target="../diagrams/colors8.xml"/><Relationship Id="rId2" Type="http://schemas.openxmlformats.org/officeDocument/2006/relationships/slideLayout" Target="../slideLayouts/slideLayout2.xml"/><Relationship Id="rId1" Type="http://schemas.openxmlformats.org/officeDocument/2006/relationships/audio" Target="../media/audio1.wav"/><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atch002.securesites.net/f/contact/submit.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e nom Divin refait 2.jpg"/>
          <p:cNvPicPr>
            <a:picLocks noChangeAspect="1"/>
          </p:cNvPicPr>
          <p:nvPr/>
        </p:nvPicPr>
        <p:blipFill>
          <a:blip r:embed="rId4" cstate="print"/>
          <a:stretch>
            <a:fillRect/>
          </a:stretch>
        </p:blipFill>
        <p:spPr>
          <a:xfrm>
            <a:off x="1428728" y="500042"/>
            <a:ext cx="6357982" cy="4768487"/>
          </a:xfrm>
          <a:prstGeom prst="rect">
            <a:avLst/>
          </a:prstGeom>
          <a:ln>
            <a:noFill/>
          </a:ln>
          <a:effectLst>
            <a:softEdge rad="112500"/>
          </a:effectLst>
        </p:spPr>
      </p:pic>
      <p:graphicFrame>
        <p:nvGraphicFramePr>
          <p:cNvPr id="8" name="Diagramme 7"/>
          <p:cNvGraphicFramePr/>
          <p:nvPr/>
        </p:nvGraphicFramePr>
        <p:xfrm>
          <a:off x="2428860" y="5715016"/>
          <a:ext cx="4429156" cy="9145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concerto d'aranguez.wav">
            <a:hlinkClick r:id="" action="ppaction://media"/>
          </p:cNvPr>
          <p:cNvPicPr>
            <a:picLocks noRot="1" noChangeAspect="1"/>
          </p:cNvPicPr>
          <p:nvPr>
            <a:wavAudioFile r:embed="rId1" name="concerto d'aranguez.wav"/>
          </p:nvPr>
        </p:nvPicPr>
        <p:blipFill>
          <a:blip r:embed="rId10" cstate="print"/>
          <a:stretch>
            <a:fillRect/>
          </a:stretch>
        </p:blipFill>
        <p:spPr>
          <a:xfrm>
            <a:off x="4419600" y="3276600"/>
            <a:ext cx="304800" cy="304800"/>
          </a:xfrm>
          <a:prstGeom prst="rect">
            <a:avLst/>
          </a:prstGeom>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4z73ornf.jpg"/>
          <p:cNvPicPr>
            <a:picLocks noChangeAspect="1"/>
          </p:cNvPicPr>
          <p:nvPr/>
        </p:nvPicPr>
        <p:blipFill>
          <a:blip r:embed="rId2" cstate="print"/>
          <a:stretch>
            <a:fillRect/>
          </a:stretch>
        </p:blipFill>
        <p:spPr>
          <a:xfrm>
            <a:off x="1714480" y="1643050"/>
            <a:ext cx="6149430" cy="4232966"/>
          </a:xfrm>
          <a:prstGeom prst="rect">
            <a:avLst/>
          </a:prstGeom>
          <a:ln>
            <a:noFill/>
          </a:ln>
          <a:effectLst>
            <a:softEdge rad="112500"/>
          </a:effectLst>
        </p:spPr>
      </p:pic>
      <p:graphicFrame>
        <p:nvGraphicFramePr>
          <p:cNvPr id="7" name="Diagramme 6"/>
          <p:cNvGraphicFramePr/>
          <p:nvPr/>
        </p:nvGraphicFramePr>
        <p:xfrm>
          <a:off x="3000364" y="357166"/>
          <a:ext cx="3214710" cy="785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6lcwy8xz.jpg"/>
          <p:cNvPicPr>
            <a:picLocks noChangeAspect="1"/>
          </p:cNvPicPr>
          <p:nvPr/>
        </p:nvPicPr>
        <p:blipFill>
          <a:blip r:embed="rId2" cstate="print"/>
          <a:stretch>
            <a:fillRect/>
          </a:stretch>
        </p:blipFill>
        <p:spPr>
          <a:xfrm>
            <a:off x="1071538" y="1000108"/>
            <a:ext cx="6881834" cy="5161376"/>
          </a:xfrm>
          <a:prstGeom prst="rect">
            <a:avLst/>
          </a:prstGeom>
          <a:ln>
            <a:noFill/>
          </a:ln>
          <a:effectLst>
            <a:softEdge rad="112500"/>
          </a:effectLst>
        </p:spPr>
      </p:pic>
    </p:spTree>
  </p:cSld>
  <p:clrMapOvr>
    <a:masterClrMapping/>
  </p:clrMapOvr>
  <p:transition spd="slow" advClick="0" advTm="1000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6738.jpg"/>
          <p:cNvPicPr>
            <a:picLocks noChangeAspect="1"/>
          </p:cNvPicPr>
          <p:nvPr/>
        </p:nvPicPr>
        <p:blipFill>
          <a:blip r:embed="rId3" cstate="print"/>
          <a:stretch>
            <a:fillRect/>
          </a:stretch>
        </p:blipFill>
        <p:spPr>
          <a:xfrm>
            <a:off x="2357422" y="1785926"/>
            <a:ext cx="4357718" cy="3786214"/>
          </a:xfrm>
          <a:prstGeom prst="rect">
            <a:avLst/>
          </a:prstGeom>
          <a:ln>
            <a:noFill/>
          </a:ln>
          <a:effectLst>
            <a:softEdge rad="112500"/>
          </a:effectLst>
        </p:spPr>
      </p:pic>
      <p:sp>
        <p:nvSpPr>
          <p:cNvPr id="5" name="Rectangle 4"/>
          <p:cNvSpPr/>
          <p:nvPr/>
        </p:nvSpPr>
        <p:spPr>
          <a:xfrm>
            <a:off x="2285984" y="214290"/>
            <a:ext cx="4572000" cy="1200329"/>
          </a:xfrm>
          <a:prstGeom prst="rect">
            <a:avLst/>
          </a:prstGeom>
        </p:spPr>
        <p:txBody>
          <a:bodyPr>
            <a:spAutoFit/>
          </a:bodyPr>
          <a:lstStyle/>
          <a:p>
            <a:r>
              <a:rPr lang="fr-FR" dirty="0"/>
              <a:t>Alors, Jésus déclare: “Je suis le pain de vie. Celui qui vient à moi n’aura absolument pas faim, et celui qui exerce la foi en moi n’aura jamais soif. </a:t>
            </a:r>
            <a:r>
              <a:rPr lang="fr-FR" dirty="0" smtClean="0"/>
              <a:t>Jean 6:35</a:t>
            </a:r>
            <a:endParaRPr lang="fr-FR" dirty="0"/>
          </a:p>
        </p:txBody>
      </p:sp>
      <p:sp>
        <p:nvSpPr>
          <p:cNvPr id="6" name="Rectangle 5"/>
          <p:cNvSpPr/>
          <p:nvPr/>
        </p:nvSpPr>
        <p:spPr>
          <a:xfrm>
            <a:off x="2571736" y="5857892"/>
            <a:ext cx="3802644" cy="369332"/>
          </a:xfrm>
          <a:prstGeom prst="rect">
            <a:avLst/>
          </a:prstGeom>
        </p:spPr>
        <p:txBody>
          <a:bodyPr wrap="none">
            <a:spAutoFit/>
          </a:bodyPr>
          <a:lstStyle/>
          <a:p>
            <a:r>
              <a:rPr lang="fr-FR" dirty="0" smtClean="0"/>
              <a:t>Pourquoi attendre plus longtemps?</a:t>
            </a:r>
            <a:endParaRPr lang="fr-FR" dirty="0"/>
          </a:p>
        </p:txBody>
      </p:sp>
    </p:spTree>
  </p:cSld>
  <p:clrMapOvr>
    <a:masterClrMapping/>
  </p:clrMapOvr>
  <p:transition spd="slow" advClick="0" advTm="10000">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8le8xpdx.jpg"/>
          <p:cNvPicPr>
            <a:picLocks noChangeAspect="1"/>
          </p:cNvPicPr>
          <p:nvPr/>
        </p:nvPicPr>
        <p:blipFill>
          <a:blip r:embed="rId3" cstate="print"/>
          <a:stretch>
            <a:fillRect/>
          </a:stretch>
        </p:blipFill>
        <p:spPr>
          <a:xfrm>
            <a:off x="1857356" y="1928802"/>
            <a:ext cx="5400675" cy="4048125"/>
          </a:xfrm>
          <a:prstGeom prst="rect">
            <a:avLst/>
          </a:prstGeom>
          <a:ln>
            <a:noFill/>
          </a:ln>
          <a:effectLst>
            <a:softEdge rad="112500"/>
          </a:effectLst>
        </p:spPr>
      </p:pic>
      <p:sp>
        <p:nvSpPr>
          <p:cNvPr id="5" name="Rectangle 4"/>
          <p:cNvSpPr/>
          <p:nvPr/>
        </p:nvSpPr>
        <p:spPr>
          <a:xfrm>
            <a:off x="2214546" y="428604"/>
            <a:ext cx="4572000" cy="923330"/>
          </a:xfrm>
          <a:prstGeom prst="rect">
            <a:avLst/>
          </a:prstGeom>
        </p:spPr>
        <p:txBody>
          <a:bodyPr>
            <a:spAutoFit/>
          </a:bodyPr>
          <a:lstStyle/>
          <a:p>
            <a:r>
              <a:rPr lang="fr-FR" dirty="0"/>
              <a:t>Mais l’accomplissement de cette promesse qui a une portée universelle exigeait une </a:t>
            </a:r>
            <a:r>
              <a:rPr lang="fr-FR" dirty="0" smtClean="0"/>
              <a:t>action, laquelle?</a:t>
            </a:r>
            <a:endParaRPr lang="fr-FR" dirty="0"/>
          </a:p>
        </p:txBody>
      </p:sp>
    </p:spTree>
  </p:cSld>
  <p:clrMapOvr>
    <a:masterClrMapping/>
  </p:clrMapOvr>
  <p:transition spd="slow" advClick="0" advTm="10000">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abew6qt0.jpg"/>
          <p:cNvPicPr>
            <a:picLocks noChangeAspect="1"/>
          </p:cNvPicPr>
          <p:nvPr/>
        </p:nvPicPr>
        <p:blipFill>
          <a:blip r:embed="rId2" cstate="print"/>
          <a:stretch>
            <a:fillRect/>
          </a:stretch>
        </p:blipFill>
        <p:spPr>
          <a:xfrm>
            <a:off x="2214546" y="2000240"/>
            <a:ext cx="4467834" cy="3800428"/>
          </a:xfrm>
          <a:prstGeom prst="rect">
            <a:avLst/>
          </a:prstGeom>
          <a:ln>
            <a:noFill/>
          </a:ln>
          <a:effectLst>
            <a:softEdge rad="112500"/>
          </a:effectLst>
        </p:spPr>
      </p:pic>
      <p:graphicFrame>
        <p:nvGraphicFramePr>
          <p:cNvPr id="7" name="Diagramme 6"/>
          <p:cNvGraphicFramePr/>
          <p:nvPr/>
        </p:nvGraphicFramePr>
        <p:xfrm>
          <a:off x="2286000" y="285728"/>
          <a:ext cx="4286264" cy="1301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ejn373kq.jpg"/>
          <p:cNvPicPr>
            <a:picLocks noChangeAspect="1"/>
          </p:cNvPicPr>
          <p:nvPr/>
        </p:nvPicPr>
        <p:blipFill>
          <a:blip r:embed="rId2" cstate="print"/>
          <a:stretch>
            <a:fillRect/>
          </a:stretch>
        </p:blipFill>
        <p:spPr>
          <a:xfrm>
            <a:off x="1500166" y="1428736"/>
            <a:ext cx="6000792" cy="4500594"/>
          </a:xfrm>
          <a:prstGeom prst="rect">
            <a:avLst/>
          </a:prstGeom>
          <a:ln>
            <a:noFill/>
          </a:ln>
          <a:effectLst>
            <a:softEdge rad="112500"/>
          </a:effectLst>
        </p:spPr>
      </p:pic>
    </p:spTree>
  </p:cSld>
  <p:clrMapOvr>
    <a:masterClrMapping/>
  </p:clrMapOvr>
  <p:transition spd="slow" advClick="0" advTm="10000">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gvmgsv0l.jpg"/>
          <p:cNvPicPr>
            <a:picLocks noChangeAspect="1"/>
          </p:cNvPicPr>
          <p:nvPr/>
        </p:nvPicPr>
        <p:blipFill>
          <a:blip r:embed="rId2" cstate="print"/>
          <a:stretch>
            <a:fillRect/>
          </a:stretch>
        </p:blipFill>
        <p:spPr>
          <a:xfrm>
            <a:off x="762000" y="889000"/>
            <a:ext cx="7620000" cy="5080000"/>
          </a:xfrm>
          <a:prstGeom prst="rect">
            <a:avLst/>
          </a:prstGeom>
          <a:ln>
            <a:noFill/>
          </a:ln>
          <a:effectLst>
            <a:softEdge rad="112500"/>
          </a:effectLst>
        </p:spPr>
      </p:pic>
    </p:spTree>
  </p:cSld>
  <p:clrMapOvr>
    <a:masterClrMapping/>
  </p:clrMapOvr>
  <p:transition spd="slow" advClick="0" advTm="10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2hpbe4a.jpg"/>
          <p:cNvPicPr>
            <a:picLocks noChangeAspect="1"/>
          </p:cNvPicPr>
          <p:nvPr/>
        </p:nvPicPr>
        <p:blipFill>
          <a:blip r:embed="rId2" cstate="print"/>
          <a:stretch>
            <a:fillRect/>
          </a:stretch>
        </p:blipFill>
        <p:spPr>
          <a:xfrm>
            <a:off x="2571736" y="500042"/>
            <a:ext cx="4071966" cy="5089958"/>
          </a:xfrm>
          <a:prstGeom prst="rect">
            <a:avLst/>
          </a:prstGeom>
          <a:ln>
            <a:noFill/>
          </a:ln>
          <a:effectLst>
            <a:softEdge rad="112500"/>
          </a:effectLst>
        </p:spPr>
      </p:pic>
      <p:graphicFrame>
        <p:nvGraphicFramePr>
          <p:cNvPr id="5" name="Diagramme 4"/>
          <p:cNvGraphicFramePr/>
          <p:nvPr/>
        </p:nvGraphicFramePr>
        <p:xfrm>
          <a:off x="2571736" y="5786454"/>
          <a:ext cx="4357686"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hmw0xp7.jpg"/>
          <p:cNvPicPr>
            <a:picLocks noChangeAspect="1"/>
          </p:cNvPicPr>
          <p:nvPr/>
        </p:nvPicPr>
        <p:blipFill>
          <a:blip r:embed="rId2" cstate="print"/>
          <a:stretch>
            <a:fillRect/>
          </a:stretch>
        </p:blipFill>
        <p:spPr>
          <a:xfrm>
            <a:off x="1857356" y="500042"/>
            <a:ext cx="5080000" cy="5080000"/>
          </a:xfrm>
          <a:prstGeom prst="rect">
            <a:avLst/>
          </a:prstGeom>
          <a:ln>
            <a:noFill/>
          </a:ln>
          <a:effectLst>
            <a:softEdge rad="112500"/>
          </a:effectLst>
        </p:spPr>
      </p:pic>
      <p:graphicFrame>
        <p:nvGraphicFramePr>
          <p:cNvPr id="5" name="Diagramme 4"/>
          <p:cNvGraphicFramePr/>
          <p:nvPr/>
        </p:nvGraphicFramePr>
        <p:xfrm>
          <a:off x="2285984" y="5572140"/>
          <a:ext cx="4572000"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j4n9dgq.jpg"/>
          <p:cNvPicPr>
            <a:picLocks noChangeAspect="1"/>
          </p:cNvPicPr>
          <p:nvPr/>
        </p:nvPicPr>
        <p:blipFill>
          <a:blip r:embed="rId2" cstate="print"/>
          <a:stretch>
            <a:fillRect/>
          </a:stretch>
        </p:blipFill>
        <p:spPr>
          <a:xfrm>
            <a:off x="2190750" y="1643062"/>
            <a:ext cx="4762500" cy="3571875"/>
          </a:xfrm>
          <a:prstGeom prst="rect">
            <a:avLst/>
          </a:prstGeom>
          <a:ln>
            <a:noFill/>
          </a:ln>
          <a:effectLst>
            <a:softEdge rad="112500"/>
          </a:effectLst>
        </p:spPr>
      </p:pic>
      <p:sp>
        <p:nvSpPr>
          <p:cNvPr id="3" name="Rectangle 2"/>
          <p:cNvSpPr/>
          <p:nvPr/>
        </p:nvSpPr>
        <p:spPr>
          <a:xfrm>
            <a:off x="2285984" y="571480"/>
            <a:ext cx="4572000" cy="923330"/>
          </a:xfrm>
          <a:prstGeom prst="rect">
            <a:avLst/>
          </a:prstGeom>
        </p:spPr>
        <p:txBody>
          <a:bodyPr>
            <a:spAutoFit/>
          </a:bodyPr>
          <a:lstStyle/>
          <a:p>
            <a:r>
              <a:rPr lang="fr-FR" dirty="0" smtClean="0"/>
              <a:t>En Matthieu 5:14, Jésus a dit à ses disciples: “Vous êtes la lumière du monde.” Ils devaient suivre ses traces. </a:t>
            </a:r>
            <a:endParaRPr lang="fr-FR" dirty="0"/>
          </a:p>
        </p:txBody>
      </p:sp>
    </p:spTree>
  </p:cSld>
  <p:clrMapOvr>
    <a:masterClrMapping/>
  </p:clrMapOvr>
  <p:transition spd="slow" advClick="0" advTm="10000">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na2gj4ci.jpg"/>
          <p:cNvPicPr>
            <a:picLocks noGrp="1" noChangeAspect="1"/>
          </p:cNvPicPr>
          <p:nvPr>
            <p:ph idx="1"/>
          </p:nvPr>
        </p:nvPicPr>
        <p:blipFill>
          <a:blip r:embed="rId2" cstate="print"/>
          <a:stretch>
            <a:fillRect/>
          </a:stretch>
        </p:blipFill>
        <p:spPr>
          <a:xfrm>
            <a:off x="1962150" y="2049462"/>
            <a:ext cx="5219700" cy="3810000"/>
          </a:xfrm>
          <a:prstGeom prst="rect">
            <a:avLst/>
          </a:prstGeom>
          <a:ln>
            <a:noFill/>
          </a:ln>
          <a:effectLst>
            <a:softEdge rad="112500"/>
          </a:effectLst>
        </p:spPr>
      </p:pic>
    </p:spTree>
  </p:cSld>
  <p:clrMapOvr>
    <a:masterClrMapping/>
  </p:clrMapOvr>
  <p:transition spd="slow" advClick="0" advTm="10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n52oacxa.jpg"/>
          <p:cNvPicPr>
            <a:picLocks noGrp="1" noChangeAspect="1"/>
          </p:cNvPicPr>
          <p:nvPr>
            <p:ph idx="1"/>
          </p:nvPr>
        </p:nvPicPr>
        <p:blipFill>
          <a:blip r:embed="rId2" cstate="print"/>
          <a:stretch>
            <a:fillRect/>
          </a:stretch>
        </p:blipFill>
        <p:spPr>
          <a:xfrm>
            <a:off x="1432983" y="1600200"/>
            <a:ext cx="6278033" cy="4708525"/>
          </a:xfrm>
          <a:prstGeom prst="rect">
            <a:avLst/>
          </a:prstGeom>
          <a:ln>
            <a:noFill/>
          </a:ln>
          <a:effectLst>
            <a:softEdge rad="112500"/>
          </a:effectLst>
        </p:spPr>
      </p:pic>
    </p:spTree>
  </p:cSld>
  <p:clrMapOvr>
    <a:masterClrMapping/>
  </p:clrMapOvr>
  <p:transition spd="slow" advClick="0" advTm="10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ra00tx7a.jpg"/>
          <p:cNvPicPr>
            <a:picLocks noGrp="1" noChangeAspect="1"/>
          </p:cNvPicPr>
          <p:nvPr>
            <p:ph idx="1"/>
          </p:nvPr>
        </p:nvPicPr>
        <p:blipFill>
          <a:blip r:embed="rId2" cstate="print"/>
          <a:stretch>
            <a:fillRect/>
          </a:stretch>
        </p:blipFill>
        <p:spPr>
          <a:xfrm>
            <a:off x="1571604" y="1500174"/>
            <a:ext cx="5857916" cy="4886035"/>
          </a:xfrm>
          <a:prstGeom prst="rect">
            <a:avLst/>
          </a:prstGeom>
          <a:ln>
            <a:noFill/>
          </a:ln>
          <a:effectLst>
            <a:softEdge rad="112500"/>
          </a:effectLst>
        </p:spPr>
      </p:pic>
      <p:graphicFrame>
        <p:nvGraphicFramePr>
          <p:cNvPr id="6" name="Diagramme 5"/>
          <p:cNvGraphicFramePr/>
          <p:nvPr/>
        </p:nvGraphicFramePr>
        <p:xfrm>
          <a:off x="2143108" y="142852"/>
          <a:ext cx="4500578" cy="12003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me 4"/>
          <p:cNvGraphicFramePr/>
          <p:nvPr/>
        </p:nvGraphicFramePr>
        <p:xfrm>
          <a:off x="457200" y="253536"/>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Espace réservé du contenu 3" descr="rda0pfr9.jpg"/>
          <p:cNvPicPr>
            <a:picLocks noGrp="1" noChangeAspect="1"/>
          </p:cNvPicPr>
          <p:nvPr>
            <p:ph idx="1"/>
          </p:nvPr>
        </p:nvPicPr>
        <p:blipFill>
          <a:blip r:embed="rId7" cstate="print"/>
          <a:stretch>
            <a:fillRect/>
          </a:stretch>
        </p:blipFill>
        <p:spPr>
          <a:xfrm>
            <a:off x="457200" y="1682487"/>
            <a:ext cx="8229600" cy="4543951"/>
          </a:xfrm>
          <a:prstGeom prst="rect">
            <a:avLst/>
          </a:prstGeom>
          <a:ln>
            <a:noFill/>
          </a:ln>
          <a:effectLst>
            <a:softEdge rad="112500"/>
          </a:effectLst>
        </p:spPr>
      </p:pic>
    </p:spTree>
  </p:cSld>
  <p:clrMapOvr>
    <a:masterClrMapping/>
  </p:clrMapOvr>
  <p:transition spd="slow" advClick="0" advTm="10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z8xa9exi.jpg"/>
          <p:cNvPicPr>
            <a:picLocks noChangeAspect="1"/>
          </p:cNvPicPr>
          <p:nvPr/>
        </p:nvPicPr>
        <p:blipFill>
          <a:blip r:embed="rId3" cstate="print"/>
          <a:stretch>
            <a:fillRect/>
          </a:stretch>
        </p:blipFill>
        <p:spPr>
          <a:xfrm>
            <a:off x="2071670" y="928670"/>
            <a:ext cx="5157326" cy="3871275"/>
          </a:xfrm>
          <a:prstGeom prst="rect">
            <a:avLst/>
          </a:prstGeom>
          <a:ln>
            <a:noFill/>
          </a:ln>
          <a:effectLst>
            <a:softEdge rad="112500"/>
          </a:effectLst>
        </p:spPr>
      </p:pic>
      <p:graphicFrame>
        <p:nvGraphicFramePr>
          <p:cNvPr id="13" name="Diagramme 12"/>
          <p:cNvGraphicFramePr/>
          <p:nvPr/>
        </p:nvGraphicFramePr>
        <p:xfrm>
          <a:off x="2357422" y="4929198"/>
          <a:ext cx="4572000" cy="12003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2" name="concerto d'aranguez.wav" hidden="1">
            <a:hlinkClick r:id="" action="ppaction://media"/>
          </p:cNvPr>
          <p:cNvPicPr>
            <a:picLocks noRot="1" noChangeAspect="1"/>
          </p:cNvPicPr>
          <p:nvPr>
            <a:wavAudioFile r:embed="rId1" name="concerto d'aranguez.wav"/>
          </p:nvPr>
        </p:nvPicPr>
        <p:blipFill>
          <a:blip r:embed="rId9" cstate="print"/>
          <a:stretch>
            <a:fillRect/>
          </a:stretch>
        </p:blipFill>
        <p:spPr>
          <a:xfrm>
            <a:off x="4419600" y="3276600"/>
            <a:ext cx="304800" cy="304800"/>
          </a:xfrm>
          <a:prstGeom prst="rect">
            <a:avLst/>
          </a:prstGeom>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923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Jéhovah délivre réellement</a:t>
            </a:r>
            <a:br>
              <a:rPr lang="fr-FR" dirty="0" smtClean="0"/>
            </a:br>
            <a:r>
              <a:rPr lang="fr-FR" dirty="0" smtClean="0"/>
              <a:t>et il prend soins de nous écouter!</a:t>
            </a:r>
            <a:endParaRPr lang="fr-FR" dirty="0"/>
          </a:p>
        </p:txBody>
      </p:sp>
      <p:sp>
        <p:nvSpPr>
          <p:cNvPr id="3" name="Espace réservé du contenu 2"/>
          <p:cNvSpPr>
            <a:spLocks noGrp="1"/>
          </p:cNvSpPr>
          <p:nvPr>
            <p:ph idx="1"/>
          </p:nvPr>
        </p:nvSpPr>
        <p:spPr>
          <a:xfrm>
            <a:off x="857224" y="5643578"/>
            <a:ext cx="7858180" cy="542916"/>
          </a:xfrm>
          <a:solidFill>
            <a:schemeClr val="accent4">
              <a:lumMod val="40000"/>
              <a:lumOff val="60000"/>
            </a:schemeClr>
          </a:solidFill>
          <a:ln>
            <a:solidFill>
              <a:srgbClr val="FFC000"/>
            </a:solidFill>
          </a:ln>
        </p:spPr>
        <p:txBody>
          <a:bodyPr>
            <a:normAutofit/>
          </a:bodyPr>
          <a:lstStyle/>
          <a:p>
            <a:r>
              <a:rPr lang="fr-FR" sz="1400" b="1" i="1" dirty="0" smtClean="0">
                <a:latin typeface="Arial"/>
              </a:rPr>
              <a:t>Mais moi, j’ai mis ma confiance en toi, ô Jéhovah ! J’ai dit : ‘Tu es mon Dieu.”’ (Ps. 31:14)</a:t>
            </a:r>
            <a:endParaRPr lang="fr-FR" sz="1400" b="1" i="1" dirty="0"/>
          </a:p>
        </p:txBody>
      </p:sp>
      <p:pic>
        <p:nvPicPr>
          <p:cNvPr id="4" name="Image 3" descr="31aoec21.jpg"/>
          <p:cNvPicPr>
            <a:picLocks noChangeAspect="1"/>
          </p:cNvPicPr>
          <p:nvPr/>
        </p:nvPicPr>
        <p:blipFill>
          <a:blip r:embed="rId3" cstate="print"/>
          <a:stretch>
            <a:fillRect/>
          </a:stretch>
        </p:blipFill>
        <p:spPr>
          <a:xfrm>
            <a:off x="2214546" y="1785926"/>
            <a:ext cx="4786346" cy="3587422"/>
          </a:xfrm>
          <a:prstGeom prst="rect">
            <a:avLst/>
          </a:prstGeom>
          <a:ln>
            <a:noFill/>
          </a:ln>
          <a:effectLst>
            <a:softEdge rad="112500"/>
          </a:effectLst>
        </p:spPr>
      </p:pic>
      <p:sp>
        <p:nvSpPr>
          <p:cNvPr id="5" name="Rectangle 4"/>
          <p:cNvSpPr/>
          <p:nvPr/>
        </p:nvSpPr>
        <p:spPr>
          <a:xfrm>
            <a:off x="2285984" y="6211669"/>
            <a:ext cx="4572000" cy="646331"/>
          </a:xfrm>
          <a:prstGeom prst="rect">
            <a:avLst/>
          </a:prstGeom>
        </p:spPr>
        <p:txBody>
          <a:bodyPr>
            <a:spAutoFit/>
          </a:bodyPr>
          <a:lstStyle/>
          <a:p>
            <a:r>
              <a:rPr lang="fr-FR" dirty="0" smtClean="0">
                <a:solidFill>
                  <a:srgbClr val="FFFF00"/>
                </a:solidFill>
                <a:hlinkClick r:id="rId4"/>
              </a:rPr>
              <a:t>Pour tous</a:t>
            </a:r>
            <a:r>
              <a:rPr lang="fr-FR" baseline="0" dirty="0" smtClean="0">
                <a:solidFill>
                  <a:srgbClr val="FFFF00"/>
                </a:solidFill>
                <a:hlinkClick r:id="rId4"/>
              </a:rPr>
              <a:t> renseignements lien hypertexte ici:</a:t>
            </a:r>
            <a:endParaRPr lang="fr-FR" dirty="0">
              <a:solidFill>
                <a:srgbClr val="FFFF00"/>
              </a:solidFill>
            </a:endParaRPr>
          </a:p>
        </p:txBody>
      </p:sp>
    </p:spTree>
  </p:cSld>
  <p:clrMapOvr>
    <a:masterClrMapping/>
  </p:clrMapOvr>
  <p:transition spd="slow" advClick="0" advTm="10000">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177</TotalTime>
  <Words>305</Words>
  <Application>Microsoft Office PowerPoint</Application>
  <PresentationFormat>Affichage à l'écran (4:3)</PresentationFormat>
  <Paragraphs>21</Paragraphs>
  <Slides>17</Slides>
  <Notes>4</Notes>
  <HiddenSlides>0</HiddenSlides>
  <MMClips>2</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Apex</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Jéhovah délivre réellement et il prend soins de nous écouter!</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Delarue</dc:creator>
  <cp:lastModifiedBy>Delarue</cp:lastModifiedBy>
  <cp:revision>22</cp:revision>
  <dcterms:created xsi:type="dcterms:W3CDTF">2010-06-06T13:32:27Z</dcterms:created>
  <dcterms:modified xsi:type="dcterms:W3CDTF">2010-06-08T23:45:18Z</dcterms:modified>
</cp:coreProperties>
</file>