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Default Extension="gif" ContentType="image/gif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1"/>
  </p:notesMasterIdLst>
  <p:sldIdLst>
    <p:sldId id="258" r:id="rId2"/>
    <p:sldId id="256" r:id="rId3"/>
    <p:sldId id="259" r:id="rId4"/>
    <p:sldId id="257" r:id="rId5"/>
    <p:sldId id="262" r:id="rId6"/>
    <p:sldId id="267" r:id="rId7"/>
    <p:sldId id="263" r:id="rId8"/>
    <p:sldId id="264" r:id="rId9"/>
    <p:sldId id="265" r:id="rId10"/>
    <p:sldId id="269" r:id="rId11"/>
    <p:sldId id="270" r:id="rId12"/>
    <p:sldId id="273" r:id="rId13"/>
    <p:sldId id="275" r:id="rId14"/>
    <p:sldId id="276" r:id="rId15"/>
    <p:sldId id="277" r:id="rId16"/>
    <p:sldId id="279" r:id="rId17"/>
    <p:sldId id="280" r:id="rId18"/>
    <p:sldId id="281" r:id="rId19"/>
    <p:sldId id="282" r:id="rId2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Delarue" initials="D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5" autoAdjust="0"/>
    <p:restoredTop sz="94679" autoAdjust="0"/>
  </p:normalViewPr>
  <p:slideViewPr>
    <p:cSldViewPr>
      <p:cViewPr varScale="1">
        <p:scale>
          <a:sx n="92" d="100"/>
          <a:sy n="92" d="100"/>
        </p:scale>
        <p:origin x="-72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ommentAuthors" Target="commentAuthor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8B325FE-D003-4088-91B4-5DF0AF8904A6}" type="doc">
      <dgm:prSet loTypeId="urn:microsoft.com/office/officeart/2005/8/layout/vList2" loCatId="list" qsTypeId="urn:microsoft.com/office/officeart/2005/8/quickstyle/simple3" qsCatId="simple" csTypeId="urn:microsoft.com/office/officeart/2005/8/colors/colorful4" csCatId="colorful"/>
      <dgm:spPr/>
      <dgm:t>
        <a:bodyPr/>
        <a:lstStyle/>
        <a:p>
          <a:endParaRPr lang="fr-FR"/>
        </a:p>
      </dgm:t>
    </dgm:pt>
    <dgm:pt modelId="{BD4D037F-A627-4EDF-B3A2-1E8278D8D005}">
      <dgm:prSet custT="1"/>
      <dgm:spPr/>
      <dgm:t>
        <a:bodyPr>
          <a:sp3d>
            <a:bevelB w="38100" h="38100" prst="relaxedInset"/>
          </a:sp3d>
        </a:bodyPr>
        <a:lstStyle/>
        <a:p>
          <a:pPr rtl="0"/>
          <a:r>
            <a:rPr lang="fr-FR" sz="1600" b="1" i="1" dirty="0" smtClean="0">
              <a:solidFill>
                <a:srgbClr val="FFFF00"/>
              </a:solidFill>
            </a:rPr>
            <a:t>Mais qui a réfléchit à ces belle choses qui nous entourent?</a:t>
          </a:r>
          <a:endParaRPr lang="fr-FR" sz="1600" b="1" i="1" dirty="0">
            <a:solidFill>
              <a:srgbClr val="FFFF00"/>
            </a:solidFill>
          </a:endParaRPr>
        </a:p>
      </dgm:t>
    </dgm:pt>
    <dgm:pt modelId="{150966A0-1EE7-4AF2-A2AD-A35F9E471D68}" type="parTrans" cxnId="{EC738C5A-552E-4535-BDC3-386A83045C6C}">
      <dgm:prSet/>
      <dgm:spPr/>
      <dgm:t>
        <a:bodyPr/>
        <a:lstStyle/>
        <a:p>
          <a:endParaRPr lang="fr-FR"/>
        </a:p>
      </dgm:t>
    </dgm:pt>
    <dgm:pt modelId="{6781CCA2-E581-436C-B1E4-1EFD9E50F1BF}" type="sibTrans" cxnId="{EC738C5A-552E-4535-BDC3-386A83045C6C}">
      <dgm:prSet/>
      <dgm:spPr/>
      <dgm:t>
        <a:bodyPr/>
        <a:lstStyle/>
        <a:p>
          <a:endParaRPr lang="fr-FR"/>
        </a:p>
      </dgm:t>
    </dgm:pt>
    <dgm:pt modelId="{2183665F-5F87-45A7-945B-70A65D6BF55A}" type="pres">
      <dgm:prSet presAssocID="{18B325FE-D003-4088-91B4-5DF0AF8904A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A6BEE85E-942F-4FFA-9E1E-ABE7C7AA41CA}" type="pres">
      <dgm:prSet presAssocID="{BD4D037F-A627-4EDF-B3A2-1E8278D8D005}" presName="parentText" presStyleLbl="node1" presStyleIdx="0" presStyleCnt="1" custLinFactY="-54956" custLinFactNeighborX="1344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985136F7-13DB-4E0E-8F56-6F7A0BF7804C}" type="presOf" srcId="{BD4D037F-A627-4EDF-B3A2-1E8278D8D005}" destId="{A6BEE85E-942F-4FFA-9E1E-ABE7C7AA41CA}" srcOrd="0" destOrd="0" presId="urn:microsoft.com/office/officeart/2005/8/layout/vList2"/>
    <dgm:cxn modelId="{EC738C5A-552E-4535-BDC3-386A83045C6C}" srcId="{18B325FE-D003-4088-91B4-5DF0AF8904A6}" destId="{BD4D037F-A627-4EDF-B3A2-1E8278D8D005}" srcOrd="0" destOrd="0" parTransId="{150966A0-1EE7-4AF2-A2AD-A35F9E471D68}" sibTransId="{6781CCA2-E581-436C-B1E4-1EFD9E50F1BF}"/>
    <dgm:cxn modelId="{33BAAD11-F812-4564-A731-7AA20F8DFA3A}" type="presOf" srcId="{18B325FE-D003-4088-91B4-5DF0AF8904A6}" destId="{2183665F-5F87-45A7-945B-70A65D6BF55A}" srcOrd="0" destOrd="0" presId="urn:microsoft.com/office/officeart/2005/8/layout/vList2"/>
    <dgm:cxn modelId="{DECA1764-89D5-4145-A5F6-2390439005C3}" type="presParOf" srcId="{2183665F-5F87-45A7-945B-70A65D6BF55A}" destId="{A6BEE85E-942F-4FFA-9E1E-ABE7C7AA41C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E1ED6D2-AE79-4021-8A4A-E0CBF16C9FEA}" type="doc">
      <dgm:prSet loTypeId="urn:microsoft.com/office/officeart/2005/8/layout/vList2" loCatId="list" qsTypeId="urn:microsoft.com/office/officeart/2005/8/quickstyle/simple4" qsCatId="simple" csTypeId="urn:microsoft.com/office/officeart/2005/8/colors/colorful1" csCatId="colorful" phldr="1"/>
      <dgm:spPr/>
      <dgm:t>
        <a:bodyPr/>
        <a:lstStyle/>
        <a:p>
          <a:endParaRPr lang="fr-FR"/>
        </a:p>
      </dgm:t>
    </dgm:pt>
    <dgm:pt modelId="{58CEA70D-A5EE-434B-9CA0-E8E6C245C124}">
      <dgm:prSet/>
      <dgm:spPr/>
      <dgm:t>
        <a:bodyPr/>
        <a:lstStyle/>
        <a:p>
          <a:pPr rtl="0"/>
          <a:r>
            <a:rPr lang="fr-FR" b="1" dirty="0" smtClean="0"/>
            <a:t>       </a:t>
          </a:r>
          <a:r>
            <a:rPr lang="fr-FR" b="1" dirty="0" smtClean="0">
              <a:solidFill>
                <a:srgbClr val="FFFF00"/>
              </a:solidFill>
            </a:rPr>
            <a:t>Pour qui et pourquoi ?</a:t>
          </a:r>
          <a:endParaRPr lang="fr-FR" b="1" dirty="0">
            <a:solidFill>
              <a:srgbClr val="FFFF00"/>
            </a:solidFill>
          </a:endParaRPr>
        </a:p>
      </dgm:t>
    </dgm:pt>
    <dgm:pt modelId="{E8F82EE2-0AF0-458C-844D-3CB769517220}" type="parTrans" cxnId="{EEC72FFA-BFFB-47E7-ADD9-BF2F9B48194F}">
      <dgm:prSet/>
      <dgm:spPr/>
      <dgm:t>
        <a:bodyPr/>
        <a:lstStyle/>
        <a:p>
          <a:endParaRPr lang="fr-FR"/>
        </a:p>
      </dgm:t>
    </dgm:pt>
    <dgm:pt modelId="{FD20F251-93BD-4D9F-99B1-071BDADE9136}" type="sibTrans" cxnId="{EEC72FFA-BFFB-47E7-ADD9-BF2F9B48194F}">
      <dgm:prSet/>
      <dgm:spPr/>
      <dgm:t>
        <a:bodyPr/>
        <a:lstStyle/>
        <a:p>
          <a:endParaRPr lang="fr-FR"/>
        </a:p>
      </dgm:t>
    </dgm:pt>
    <dgm:pt modelId="{8A832CAF-C124-4CF5-99C3-67A0848DD137}" type="pres">
      <dgm:prSet presAssocID="{AE1ED6D2-AE79-4021-8A4A-E0CBF16C9FEA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fr-FR"/>
        </a:p>
      </dgm:t>
    </dgm:pt>
    <dgm:pt modelId="{25B9CCBD-8EA1-4015-AA44-7111F8F26043}" type="pres">
      <dgm:prSet presAssocID="{58CEA70D-A5EE-434B-9CA0-E8E6C245C124}" presName="parentText" presStyleLbl="node1" presStyleIdx="0" presStyleCnt="1" custLinFactY="-39990" custLinFactNeighborX="-1639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fr-FR"/>
        </a:p>
      </dgm:t>
    </dgm:pt>
  </dgm:ptLst>
  <dgm:cxnLst>
    <dgm:cxn modelId="{EEC72FFA-BFFB-47E7-ADD9-BF2F9B48194F}" srcId="{AE1ED6D2-AE79-4021-8A4A-E0CBF16C9FEA}" destId="{58CEA70D-A5EE-434B-9CA0-E8E6C245C124}" srcOrd="0" destOrd="0" parTransId="{E8F82EE2-0AF0-458C-844D-3CB769517220}" sibTransId="{FD20F251-93BD-4D9F-99B1-071BDADE9136}"/>
    <dgm:cxn modelId="{D5876EEB-DF8E-4E5F-B545-C36717E33D4E}" type="presOf" srcId="{AE1ED6D2-AE79-4021-8A4A-E0CBF16C9FEA}" destId="{8A832CAF-C124-4CF5-99C3-67A0848DD137}" srcOrd="0" destOrd="0" presId="urn:microsoft.com/office/officeart/2005/8/layout/vList2"/>
    <dgm:cxn modelId="{6D318D97-D1D3-4D24-9FCD-AF570784890D}" type="presOf" srcId="{58CEA70D-A5EE-434B-9CA0-E8E6C245C124}" destId="{25B9CCBD-8EA1-4015-AA44-7111F8F26043}" srcOrd="0" destOrd="0" presId="urn:microsoft.com/office/officeart/2005/8/layout/vList2"/>
    <dgm:cxn modelId="{98389381-FFF5-4004-B2D0-EB00671BFFAC}" type="presParOf" srcId="{8A832CAF-C124-4CF5-99C3-67A0848DD137}" destId="{25B9CCBD-8EA1-4015-AA44-7111F8F26043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6BEE85E-942F-4FFA-9E1E-ABE7C7AA41CA}">
      <dsp:nvSpPr>
        <dsp:cNvPr id="0" name=""/>
        <dsp:cNvSpPr/>
      </dsp:nvSpPr>
      <dsp:spPr>
        <a:xfrm>
          <a:off x="0" y="0"/>
          <a:ext cx="4214842" cy="499763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  <a:sp3d>
            <a:bevelB w="38100" h="38100" prst="relaxedInset"/>
          </a:sp3d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1600" b="1" i="1" kern="1200" dirty="0" smtClean="0">
              <a:solidFill>
                <a:srgbClr val="FFFF00"/>
              </a:solidFill>
            </a:rPr>
            <a:t>Mais qui a réfléchit à ces belle choses qui nous entourent?</a:t>
          </a:r>
          <a:endParaRPr lang="fr-FR" sz="1600" b="1" i="1" kern="1200" dirty="0">
            <a:solidFill>
              <a:srgbClr val="FFFF00"/>
            </a:solidFill>
          </a:endParaRPr>
        </a:p>
      </dsp:txBody>
      <dsp:txXfrm>
        <a:off x="0" y="0"/>
        <a:ext cx="4214842" cy="499763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25B9CCBD-8EA1-4015-AA44-7111F8F26043}">
      <dsp:nvSpPr>
        <dsp:cNvPr id="0" name=""/>
        <dsp:cNvSpPr/>
      </dsp:nvSpPr>
      <dsp:spPr>
        <a:xfrm>
          <a:off x="0" y="0"/>
          <a:ext cx="4643470" cy="647595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fr-FR" sz="2700" b="1" kern="1200" dirty="0" smtClean="0"/>
            <a:t>       </a:t>
          </a:r>
          <a:r>
            <a:rPr lang="fr-FR" sz="2700" b="1" kern="1200" dirty="0" smtClean="0">
              <a:solidFill>
                <a:srgbClr val="FFFF00"/>
              </a:solidFill>
            </a:rPr>
            <a:t>Pour qui et pourquoi ?</a:t>
          </a:r>
          <a:endParaRPr lang="fr-FR" sz="2700" b="1" kern="1200" dirty="0">
            <a:solidFill>
              <a:srgbClr val="FFFF00"/>
            </a:solidFill>
          </a:endParaRPr>
        </a:p>
      </dsp:txBody>
      <dsp:txXfrm>
        <a:off x="0" y="0"/>
        <a:ext cx="4643470" cy="6475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962B22-6D05-40CD-A4C5-AFA0F427DDCC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29C53B-5985-431D-B17F-7A7458B089B2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Tout simplement je vous aime Numérique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9C53B-5985-431D-B17F-7A7458B089B2}" type="slidenum">
              <a:rPr lang="fr-FR" smtClean="0"/>
              <a:pPr/>
              <a:t>1</a:t>
            </a:fld>
            <a:endParaRPr lang="fr-F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Qui a réfléchit à ces choses ?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9C53B-5985-431D-B17F-7A7458B089B2}" type="slidenum">
              <a:rPr lang="fr-FR" smtClean="0"/>
              <a:pPr/>
              <a:t>3</a:t>
            </a:fld>
            <a:endParaRPr lang="fr-F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fr-FR" dirty="0" smtClean="0"/>
              <a:t>Pour qui ?</a:t>
            </a:r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29C53B-5985-431D-B17F-7A7458B089B2}" type="slidenum">
              <a:rPr lang="fr-FR" smtClean="0"/>
              <a:pPr/>
              <a:t>6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r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28" name="Espace réservé de la date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17" name="Espace réservé du pied de page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9" name="Espace réservé du numéro de diapositive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9" name="Sous-titr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10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fr-FR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Cliquez sur l'icône pour ajouter une image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10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3" name="Espace réservé du texte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4" name="Espace réservé de la date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34A01309-BF73-433E-9598-C84F8B7837A6}" type="datetimeFigureOut">
              <a:rPr lang="fr-FR" smtClean="0"/>
              <a:pPr/>
              <a:t>2011-06-26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23" name="Espace réservé du numéro de diapositive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7AA77B1-8F1E-4981-8B10-EA969560AFD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 advClick="0" advTm="10000">
    <p:dissolve/>
  </p:transition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slideLayout" Target="../slideLayouts/slideLayout1.xml"/><Relationship Id="rId1" Type="http://schemas.openxmlformats.org/officeDocument/2006/relationships/audio" Target="file:///I:\MUSIC%20ARABE\arbi\coktail\01-%20George%20Wassouf%20-%20Ya%20Mariam.mp3" TargetMode="Externa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 rot="345985">
            <a:off x="2472051" y="797597"/>
            <a:ext cx="5031125" cy="646331"/>
          </a:xfrm>
          <a:prstGeom prst="rect">
            <a:avLst/>
          </a:prstGeom>
          <a:scene3d>
            <a:camera prst="perspectiveHeroicExtremeRightFacing"/>
            <a:lightRig rig="threePt" dir="t">
              <a:rot lat="0" lon="0" rev="1200000"/>
            </a:lightRig>
          </a:scene3d>
          <a:sp3d>
            <a:bevelT w="63500" h="254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fr-FR" dirty="0" smtClean="0"/>
              <a:t>Tout simplement, pour vous dire… je vous aime, </a:t>
            </a:r>
            <a:endParaRPr lang="fr-FR" dirty="0"/>
          </a:p>
        </p:txBody>
      </p:sp>
      <p:pic>
        <p:nvPicPr>
          <p:cNvPr id="5" name="Johann à la guitare_1.wav">
            <a:hlinkClick r:id="" action="ppaction://media"/>
          </p:cNvPr>
          <p:cNvPicPr>
            <a:picLocks noRot="1" noChangeAspect="1"/>
          </p:cNvPicPr>
          <p:nvPr>
            <a:wavAudioFile r:embed="rId1" name="Johann à la guitare_1.wav"/>
          </p:nvPr>
        </p:nvPicPr>
        <p:blipFill>
          <a:blip r:embed="rId4" cstate="print"/>
          <a:stretch>
            <a:fillRect/>
          </a:stretch>
        </p:blipFill>
        <p:spPr>
          <a:xfrm>
            <a:off x="4419600" y="3276600"/>
            <a:ext cx="304800" cy="304800"/>
          </a:xfrm>
          <a:prstGeom prst="rect">
            <a:avLst/>
          </a:prstGeom>
        </p:spPr>
      </p:pic>
      <p:pic>
        <p:nvPicPr>
          <p:cNvPr id="7" name="Espace réservé du contenu 6" descr="k1212554.jpg"/>
          <p:cNvPicPr>
            <a:picLocks noGrp="1" noChangeAspect="1"/>
          </p:cNvPicPr>
          <p:nvPr>
            <p:ph idx="1"/>
          </p:nvPr>
        </p:nvPicPr>
        <p:blipFill>
          <a:blip r:embed="rId5" cstate="print"/>
          <a:stretch>
            <a:fillRect/>
          </a:stretch>
        </p:blipFill>
        <p:spPr>
          <a:xfrm>
            <a:off x="2357422" y="1714488"/>
            <a:ext cx="4305086" cy="321615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592582873_5c0782bee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728" y="1857364"/>
            <a:ext cx="6072230" cy="4553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Titre 5"/>
          <p:cNvSpPr>
            <a:spLocks noGrp="1"/>
          </p:cNvSpPr>
          <p:nvPr>
            <p:ph type="ctrTitle"/>
          </p:nvPr>
        </p:nvSpPr>
        <p:spPr>
          <a:xfrm>
            <a:off x="422030" y="642918"/>
            <a:ext cx="8221936" cy="1214446"/>
          </a:xfrm>
        </p:spPr>
        <p:txBody>
          <a:bodyPr>
            <a:normAutofit/>
          </a:bodyPr>
          <a:lstStyle/>
          <a:p>
            <a:r>
              <a:rPr lang="fr-FR" sz="3200" dirty="0" smtClean="0"/>
              <a:t>La nature est belle mais qui a fait ces choses?</a:t>
            </a:r>
            <a:endParaRPr lang="fr-FR" sz="3200" dirty="0"/>
          </a:p>
        </p:txBody>
      </p:sp>
      <p:pic>
        <p:nvPicPr>
          <p:cNvPr id="9" name="01- George Wassouf - Ya Mariam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 cstate="print"/>
          <a:stretch>
            <a:fillRect/>
          </a:stretch>
        </p:blipFill>
        <p:spPr>
          <a:xfrm>
            <a:off x="571472" y="5429264"/>
            <a:ext cx="304800" cy="3048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audio>
              <p:cMediaNode showWhenStopped="0">
                <p:cTn id="2" repeatCount="indefinite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42910" y="0"/>
            <a:ext cx="7943848" cy="928686"/>
          </a:xfrm>
        </p:spPr>
        <p:txBody>
          <a:bodyPr/>
          <a:lstStyle/>
          <a:p>
            <a:r>
              <a:rPr lang="fr-FR" dirty="0" smtClean="0"/>
              <a:t>Stupéfiant n’est-ce pas?</a:t>
            </a:r>
            <a:endParaRPr lang="fr-FR" dirty="0"/>
          </a:p>
        </p:txBody>
      </p:sp>
      <p:graphicFrame>
        <p:nvGraphicFramePr>
          <p:cNvPr id="5" name="Diagramme 4"/>
          <p:cNvGraphicFramePr/>
          <p:nvPr/>
        </p:nvGraphicFramePr>
        <p:xfrm>
          <a:off x="2571736" y="1000108"/>
          <a:ext cx="4214842" cy="5000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3" name="Image 12" descr="9he78eb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1571604" y="1928802"/>
            <a:ext cx="6167449" cy="46255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43042" y="1571612"/>
            <a:ext cx="5786478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100" dirty="0" smtClean="0">
                <a:ln w="18000">
                  <a:solidFill>
                    <a:schemeClr val="accent1">
                      <a:satMod val="200000"/>
                      <a:tint val="72000"/>
                    </a:schemeClr>
                  </a:solidFill>
                  <a:prstDash val="solid"/>
                </a:ln>
                <a:solidFill>
                  <a:schemeClr val="accent1">
                    <a:satMod val="280000"/>
                    <a:tint val="100000"/>
                    <a:alpha val="5700"/>
                  </a:schemeClr>
                </a:solidFill>
                <a:effectLst>
                  <a:outerShdw blurRad="25000" dist="20000" dir="16020000" algn="tl">
                    <a:schemeClr val="accent1">
                      <a:satMod val="200000"/>
                      <a:shade val="1000"/>
                      <a:alpha val="60000"/>
                    </a:schemeClr>
                  </a:outerShdw>
                </a:effectLst>
              </a:rPr>
              <a:t>N’aimeriez vous pas vous trouvez ici?</a:t>
            </a:r>
            <a:endParaRPr lang="fr-FR" sz="5400" b="1" cap="none" spc="100" dirty="0">
              <a:ln w="18000">
                <a:solidFill>
                  <a:schemeClr val="accent1">
                    <a:satMod val="200000"/>
                    <a:tint val="72000"/>
                  </a:schemeClr>
                </a:solidFill>
                <a:prstDash val="solid"/>
              </a:ln>
              <a:solidFill>
                <a:schemeClr val="accent1">
                  <a:satMod val="280000"/>
                  <a:tint val="100000"/>
                  <a:alpha val="5700"/>
                </a:schemeClr>
              </a:solidFill>
              <a:effectLst>
                <a:outerShdw blurRad="25000" dist="20000" dir="16020000" algn="tl">
                  <a:schemeClr val="accent1">
                    <a:satMod val="200000"/>
                    <a:shade val="1000"/>
                    <a:alpha val="60000"/>
                  </a:schemeClr>
                </a:outerShdw>
              </a:effectLst>
            </a:endParaRPr>
          </a:p>
        </p:txBody>
      </p:sp>
      <p:pic>
        <p:nvPicPr>
          <p:cNvPr id="10" name="Espace réservé du contenu 9" descr="couche-1023387da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14414" y="285728"/>
            <a:ext cx="6572296" cy="49292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10"/>
          <p:cNvSpPr/>
          <p:nvPr/>
        </p:nvSpPr>
        <p:spPr>
          <a:xfrm>
            <a:off x="1857356" y="500042"/>
            <a:ext cx="5668207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fr-FR" sz="5400" b="1" cap="none" spc="0" dirty="0" smtClean="0">
                <a:ln/>
                <a:solidFill>
                  <a:schemeClr val="accent3"/>
                </a:solidFill>
                <a:effectLst/>
              </a:rPr>
              <a:t>N’aimeriez vous pas vous trouvez ici? </a:t>
            </a:r>
            <a:endParaRPr lang="fr-FR" sz="5400" b="1" cap="none" spc="0" dirty="0">
              <a:ln/>
              <a:solidFill>
                <a:schemeClr val="accent3"/>
              </a:solidFill>
              <a:effectLst/>
            </a:endParaRPr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58204" cy="1274786"/>
          </a:xfrm>
        </p:spPr>
        <p:txBody>
          <a:bodyPr>
            <a:normAutofit fontScale="90000"/>
          </a:bodyPr>
          <a:lstStyle/>
          <a:p>
            <a:r>
              <a:rPr lang="fr-FR" dirty="0" smtClean="0"/>
              <a:t>Est-il besoin de sentir son parfum pour apprécier ?</a:t>
            </a:r>
            <a:endParaRPr lang="fr-FR" dirty="0"/>
          </a:p>
        </p:txBody>
      </p:sp>
      <p:pic>
        <p:nvPicPr>
          <p:cNvPr id="4" name="Espace réservé du contenu 3" descr="Fotolia_2446039_L_jpg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1428736"/>
            <a:ext cx="6215106" cy="50435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Mais alors…?</a:t>
            </a:r>
            <a:endParaRPr lang="fr-FR" dirty="0"/>
          </a:p>
        </p:txBody>
      </p:sp>
      <p:pic>
        <p:nvPicPr>
          <p:cNvPr id="12" name="Espace réservé du contenu 11" descr="200px-TNM2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3071802" y="1571612"/>
            <a:ext cx="3071834" cy="2303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graphicFrame>
        <p:nvGraphicFramePr>
          <p:cNvPr id="14" name="Diagramme 13"/>
          <p:cNvGraphicFramePr/>
          <p:nvPr/>
        </p:nvGraphicFramePr>
        <p:xfrm>
          <a:off x="2500298" y="4143380"/>
          <a:ext cx="4643470" cy="6550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Y avez-vous déjà pensé ?</a:t>
            </a:r>
            <a:endParaRPr lang="fr-FR" dirty="0"/>
          </a:p>
        </p:txBody>
      </p:sp>
      <p:pic>
        <p:nvPicPr>
          <p:cNvPr id="10" name="Espace réservé du contenu 9" descr="f_1nvgpw2w51bm_c293d65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71612"/>
            <a:ext cx="7477558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beauté ou la pollution ?</a:t>
            </a:r>
            <a:endParaRPr lang="fr-FR" dirty="0"/>
          </a:p>
        </p:txBody>
      </p:sp>
      <p:pic>
        <p:nvPicPr>
          <p:cNvPr id="4" name="Espace réservé du contenu 3" descr="Coucher de solei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28728" y="1571612"/>
            <a:ext cx="5853661" cy="43902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Mais qui donc pense à tout ça?</a:t>
            </a:r>
            <a:endParaRPr lang="fr-FR" dirty="0"/>
          </a:p>
        </p:txBody>
      </p:sp>
      <p:pic>
        <p:nvPicPr>
          <p:cNvPr id="4" name="Espace réservé du contenu 3" descr="Nénuphar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Voyez c’est apparu tout seul?</a:t>
            </a:r>
            <a:endParaRPr lang="fr-FR" dirty="0"/>
          </a:p>
        </p:txBody>
      </p:sp>
      <p:pic>
        <p:nvPicPr>
          <p:cNvPr id="4" name="Espace réservé du contenu 3" descr="FILE01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428736"/>
            <a:ext cx="6506652" cy="48799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En parlant de l’énergie d’où vient-elle ?</a:t>
            </a:r>
            <a:endParaRPr lang="fr-FR" dirty="0"/>
          </a:p>
        </p:txBody>
      </p:sp>
      <p:pic>
        <p:nvPicPr>
          <p:cNvPr id="4" name="Espace réservé du contenu 3" descr="FILE0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0100" y="1549383"/>
            <a:ext cx="6685037" cy="53086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Une échelle de grandeur…?</a:t>
            </a:r>
            <a:endParaRPr lang="fr-FR" dirty="0"/>
          </a:p>
        </p:txBody>
      </p:sp>
      <p:pic>
        <p:nvPicPr>
          <p:cNvPr id="4" name="Espace réservé du contenu 3" descr="IMGP004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1327958"/>
            <a:ext cx="6638093" cy="4980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Sais tu au moins compter?</a:t>
            </a:r>
            <a:endParaRPr lang="fr-FR" dirty="0"/>
          </a:p>
        </p:txBody>
      </p:sp>
      <p:pic>
        <p:nvPicPr>
          <p:cNvPr id="4" name="Espace réservé du contenu 3" descr="09081911030079668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41055" y="1600200"/>
            <a:ext cx="5461889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Comprends tu quelque chose à tout ça?</a:t>
            </a:r>
            <a:endParaRPr lang="fr-FR" dirty="0"/>
          </a:p>
        </p:txBody>
      </p:sp>
      <p:pic>
        <p:nvPicPr>
          <p:cNvPr id="4" name="Espace réservé du contenu 3" descr="0908191103504092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432983" y="1600200"/>
            <a:ext cx="6278033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Et.. Ces milliards de </a:t>
            </a:r>
            <a:r>
              <a:rPr lang="fr-FR" dirty="0" smtClean="0"/>
              <a:t>galaxies…</a:t>
            </a:r>
            <a:endParaRPr lang="fr-FR" dirty="0"/>
          </a:p>
        </p:txBody>
      </p:sp>
      <p:pic>
        <p:nvPicPr>
          <p:cNvPr id="4" name="Espace réservé du contenu 3" descr="09081911041822665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85918" y="1500174"/>
            <a:ext cx="5640411" cy="47085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smtClean="0"/>
              <a:t>Jéhovah est un Dieu d’amour qui a tout prévu pour toi</a:t>
            </a:r>
            <a:br>
              <a:rPr lang="fr-FR" dirty="0" smtClean="0"/>
            </a:br>
            <a:r>
              <a:rPr lang="fr-FR" dirty="0" smtClean="0"/>
              <a:t>depuis le jour ou tu es né!</a:t>
            </a:r>
            <a:endParaRPr lang="fr-FR" dirty="0"/>
          </a:p>
        </p:txBody>
      </p:sp>
      <p:pic>
        <p:nvPicPr>
          <p:cNvPr id="4" name="Espace réservé du contenu 3" descr="bea27b17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1700808"/>
            <a:ext cx="4785320" cy="4785320"/>
          </a:xfrm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smtClean="0"/>
              <a:t>Tu es digne, Jéhovah, oui notre Dieu, de recevoir la gloire et l’honneur et la puissance, parce que tu as créé toutes choses, et à cause de ta volonté elles ont existé et ont été créées. ” (Révélation 4:10, 1</a:t>
            </a:r>
          </a:p>
          <a:p>
            <a:endParaRPr lang="fr-FR" dirty="0" smtClean="0"/>
          </a:p>
          <a:p>
            <a:r>
              <a:rPr lang="fr-FR" sz="1600" dirty="0" smtClean="0"/>
              <a:t>                 </a:t>
            </a:r>
            <a:endParaRPr lang="fr-FR" sz="1600" dirty="0"/>
          </a:p>
        </p:txBody>
      </p:sp>
      <p:sp>
        <p:nvSpPr>
          <p:cNvPr id="4" name="Rectangle 3"/>
          <p:cNvSpPr/>
          <p:nvPr/>
        </p:nvSpPr>
        <p:spPr>
          <a:xfrm>
            <a:off x="1403648" y="583039"/>
            <a:ext cx="576064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600" smtClean="0">
                <a:solidFill>
                  <a:prstClr val="white"/>
                </a:solidFill>
              </a:rPr>
              <a:t>       Comment </a:t>
            </a:r>
            <a:r>
              <a:rPr lang="fr-FR" sz="1600" dirty="0" smtClean="0">
                <a:solidFill>
                  <a:prstClr val="white"/>
                </a:solidFill>
              </a:rPr>
              <a:t>peux tu lui rendre gloire et honneur?.</a:t>
            </a:r>
            <a:endParaRPr lang="fr-FR" dirty="0"/>
          </a:p>
        </p:txBody>
      </p:sp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7704" y="2420889"/>
            <a:ext cx="56886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 smtClean="0"/>
              <a:t>Heureux le peuple dont le Dieu est Jéhovah ! ” — Ps. 144:15</a:t>
            </a:r>
            <a:r>
              <a:rPr lang="fr-FR" dirty="0" smtClean="0"/>
              <a:t>.</a:t>
            </a:r>
            <a:endParaRPr lang="fr-FR" dirty="0"/>
          </a:p>
        </p:txBody>
      </p:sp>
      <p:pic>
        <p:nvPicPr>
          <p:cNvPr id="5" name="Image 4" descr="fleurs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3717032"/>
            <a:ext cx="1190625" cy="952500"/>
          </a:xfrm>
          <a:prstGeom prst="rect">
            <a:avLst/>
          </a:prstGeom>
        </p:spPr>
      </p:pic>
      <p:pic>
        <p:nvPicPr>
          <p:cNvPr id="6" name="Image 5" descr="fleurs2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980728"/>
            <a:ext cx="1190625" cy="952500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19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2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600" fill="hold">
                                          <p:stCondLst>
                                            <p:cond delay="140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space réservé du contenu 4" descr="f_lp2bl1wpeqxm_4fef97d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5656" y="980728"/>
            <a:ext cx="5790468" cy="4924549"/>
          </a:xfrm>
          <a:prstGeom prst="rect">
            <a:avLst/>
          </a:prstGeom>
        </p:spPr>
      </p:pic>
    </p:spTree>
  </p:cSld>
  <p:clrMapOvr>
    <a:masterClrMapping/>
  </p:clrMapOvr>
  <p:transition spd="slow" advClick="0" advTm="10000"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Apex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268</TotalTime>
  <Words>218</Words>
  <Application>Microsoft Office PowerPoint</Application>
  <PresentationFormat>Affichage à l'écran (4:3)</PresentationFormat>
  <Paragraphs>30</Paragraphs>
  <Slides>19</Slides>
  <Notes>3</Notes>
  <HiddenSlides>0</HiddenSlides>
  <MMClips>2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0" baseType="lpstr">
      <vt:lpstr>Apex</vt:lpstr>
      <vt:lpstr>Diapositive 1</vt:lpstr>
      <vt:lpstr>La nature est belle mais qui a fait ces choses?</vt:lpstr>
      <vt:lpstr>Stupéfiant n’est-ce pas?</vt:lpstr>
      <vt:lpstr>Diapositive 4</vt:lpstr>
      <vt:lpstr>Est-il besoin de sentir son parfum pour apprécier ?</vt:lpstr>
      <vt:lpstr>Mais alors…?</vt:lpstr>
      <vt:lpstr>Y avez-vous déjà pensé ?</vt:lpstr>
      <vt:lpstr>La beauté ou la pollution ?</vt:lpstr>
      <vt:lpstr>Mais qui donc pense à tout ça?</vt:lpstr>
      <vt:lpstr>Voyez c’est apparu tout seul?</vt:lpstr>
      <vt:lpstr>En parlant de l’énergie d’où vient-elle ?</vt:lpstr>
      <vt:lpstr>Une échelle de grandeur…?</vt:lpstr>
      <vt:lpstr>Sais tu au moins compter?</vt:lpstr>
      <vt:lpstr>Comprends tu quelque chose à tout ça?</vt:lpstr>
      <vt:lpstr>Et.. Ces milliards de galaxies…</vt:lpstr>
      <vt:lpstr>Jéhovah est un Dieu d’amour qui a tout prévu pour toi depuis le jour ou tu es né!</vt:lpstr>
      <vt:lpstr>Diapositive 17</vt:lpstr>
      <vt:lpstr>Diapositive 18</vt:lpstr>
      <vt:lpstr>Diapositive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nature est belle mais qui a fait ces choses?</dc:title>
  <dc:creator>Delarue</dc:creator>
  <cp:lastModifiedBy>DELARUE</cp:lastModifiedBy>
  <cp:revision>42</cp:revision>
  <dcterms:created xsi:type="dcterms:W3CDTF">2010-05-17T20:47:41Z</dcterms:created>
  <dcterms:modified xsi:type="dcterms:W3CDTF">2011-06-26T19:19:55Z</dcterms:modified>
</cp:coreProperties>
</file>