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32"/>
  </p:notesMasterIdLst>
  <p:sldIdLst>
    <p:sldId id="256" r:id="rId2"/>
    <p:sldId id="261" r:id="rId3"/>
    <p:sldId id="263" r:id="rId4"/>
    <p:sldId id="257" r:id="rId5"/>
    <p:sldId id="258" r:id="rId6"/>
    <p:sldId id="259" r:id="rId7"/>
    <p:sldId id="260" r:id="rId8"/>
    <p:sldId id="262" r:id="rId9"/>
    <p:sldId id="264" r:id="rId10"/>
    <p:sldId id="265" r:id="rId11"/>
    <p:sldId id="266" r:id="rId12"/>
    <p:sldId id="267" r:id="rId13"/>
    <p:sldId id="269" r:id="rId14"/>
    <p:sldId id="270" r:id="rId15"/>
    <p:sldId id="274" r:id="rId16"/>
    <p:sldId id="275" r:id="rId17"/>
    <p:sldId id="276" r:id="rId18"/>
    <p:sldId id="277" r:id="rId19"/>
    <p:sldId id="278" r:id="rId20"/>
    <p:sldId id="279" r:id="rId21"/>
    <p:sldId id="281" r:id="rId22"/>
    <p:sldId id="282" r:id="rId23"/>
    <p:sldId id="283" r:id="rId24"/>
    <p:sldId id="284" r:id="rId25"/>
    <p:sldId id="288" r:id="rId26"/>
    <p:sldId id="287" r:id="rId27"/>
    <p:sldId id="286" r:id="rId28"/>
    <p:sldId id="289" r:id="rId29"/>
    <p:sldId id="285" r:id="rId30"/>
    <p:sldId id="291" r:id="rId31"/>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rgbClr val="FF0000"/>
    </p:penClr>
  </p:showPr>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2" d="100"/>
          <a:sy n="92" d="100"/>
        </p:scale>
        <p:origin x="-128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1AB6CD2-302E-449E-AED8-5791354CD25A}" type="datetimeFigureOut">
              <a:rPr lang="fr-FR" smtClean="0"/>
              <a:pPr/>
              <a:t>2011-06-25</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188B26A-EB20-4E30-A721-1440A89F0982}" type="slidenum">
              <a:rPr lang="fr-FR" smtClean="0"/>
              <a:pPr/>
              <a:t>‹N°›</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bg>
      <p:bgRef idx="1002">
        <a:schemeClr val="bg2"/>
      </p:bgRef>
    </p:bg>
    <p:spTree>
      <p:nvGrpSpPr>
        <p:cNvPr id="1" name=""/>
        <p:cNvGrpSpPr/>
        <p:nvPr/>
      </p:nvGrpSpPr>
      <p:grpSpPr>
        <a:xfrm>
          <a:off x="0" y="0"/>
          <a:ext cx="0" cy="0"/>
          <a:chOff x="0" y="0"/>
          <a:chExt cx="0" cy="0"/>
        </a:xfrm>
      </p:grpSpPr>
      <p:sp>
        <p:nvSpPr>
          <p:cNvPr id="9" name="Titr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17" name="Sous-titr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fr-FR" smtClean="0"/>
              <a:t>Cliquez pour modifier le style des sous-titres du masque</a:t>
            </a:r>
            <a:endParaRPr kumimoji="0" lang="en-US"/>
          </a:p>
        </p:txBody>
      </p:sp>
      <p:sp>
        <p:nvSpPr>
          <p:cNvPr id="30" name="Espace réservé de la date 29"/>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19" name="Espace réservé du pied de page 18"/>
          <p:cNvSpPr>
            <a:spLocks noGrp="1"/>
          </p:cNvSpPr>
          <p:nvPr>
            <p:ph type="ftr" sz="quarter" idx="11"/>
          </p:nvPr>
        </p:nvSpPr>
        <p:spPr/>
        <p:txBody>
          <a:bodyPr/>
          <a:lstStyle/>
          <a:p>
            <a:endParaRPr lang="fr-FR"/>
          </a:p>
        </p:txBody>
      </p:sp>
      <p:sp>
        <p:nvSpPr>
          <p:cNvPr id="27" name="Espace réservé du numéro de diapositive 26"/>
          <p:cNvSpPr>
            <a:spLocks noGrp="1"/>
          </p:cNvSpPr>
          <p:nvPr>
            <p:ph type="sldNum" sz="quarter" idx="12"/>
          </p:nvPr>
        </p:nvSpPr>
        <p:spPr/>
        <p:txBody>
          <a:bodyPr/>
          <a:lstStyle/>
          <a:p>
            <a:fld id="{0D9AF7B5-075C-4251-BFB2-18C0BF70436F}"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med" advClick="0" advTm="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contenu 2"/>
          <p:cNvSpPr>
            <a:spLocks noGrp="1"/>
          </p:cNvSpPr>
          <p:nvPr>
            <p:ph idx="1"/>
          </p:nvPr>
        </p:nvSpPr>
        <p:spPr/>
        <p:txBody>
          <a:body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Ref idx="1002">
        <a:schemeClr val="bg2"/>
      </p:bgRef>
    </p:bg>
    <p:spTree>
      <p:nvGrpSpPr>
        <p:cNvPr id="1" name=""/>
        <p:cNvGrpSpPr/>
        <p:nvPr/>
      </p:nvGrpSpPr>
      <p:grpSpPr>
        <a:xfrm>
          <a:off x="0" y="0"/>
          <a:ext cx="0" cy="0"/>
          <a:chOff x="0" y="0"/>
          <a:chExt cx="0" cy="0"/>
        </a:xfrm>
      </p:grpSpPr>
      <p:sp>
        <p:nvSpPr>
          <p:cNvPr id="2" name="Titr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fr-FR" smtClean="0"/>
              <a:t>Cliquez pour modifier les styles du texte du masque</a:t>
            </a:r>
          </a:p>
        </p:txBody>
      </p:sp>
      <p:sp>
        <p:nvSpPr>
          <p:cNvPr id="4" name="Espace réservé de la date 3"/>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9AF7B5-075C-4251-BFB2-18C0BF70436F}" type="slidenum">
              <a:rPr lang="fr-FR" smtClean="0"/>
              <a:pPr/>
              <a:t>‹N°›</a:t>
            </a:fld>
            <a:endParaRPr lang="fr-FR"/>
          </a:p>
        </p:txBody>
      </p:sp>
    </p:spTree>
  </p:cSld>
  <p:clrMapOvr>
    <a:overrideClrMapping bg1="dk1" tx1="lt1" bg2="dk2" tx2="lt2" accent1="accent1" accent2="accent2" accent3="accent3" accent4="accent4" accent5="accent5" accent6="accent6" hlink="hlink" folHlink="folHlink"/>
  </p:clrMapOvr>
  <p:transition spd="med" advClick="0" advTm="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a:lstStyle/>
          <a:p>
            <a:r>
              <a:rPr kumimoji="0" lang="fr-FR" smtClean="0"/>
              <a:t>Cliquez pour modifier le style du titre</a:t>
            </a:r>
            <a:endParaRPr kumimoji="0" lang="en-US"/>
          </a:p>
        </p:txBody>
      </p:sp>
      <p:sp>
        <p:nvSpPr>
          <p:cNvPr id="3" name="Espace réservé du contenu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u contenu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229600" cy="1143000"/>
          </a:xfrm>
        </p:spPr>
        <p:txBody>
          <a:bodyPr tIns="45720" anchor="b"/>
          <a:lstStyle>
            <a:lvl1pPr>
              <a:defRPr/>
            </a:lvl1pPr>
          </a:lstStyle>
          <a:p>
            <a:r>
              <a:rPr kumimoji="0" lang="fr-FR" smtClean="0"/>
              <a:t>Cliquez pour modifier le style du titre</a:t>
            </a:r>
            <a:endParaRPr kumimoji="0" lang="en-US"/>
          </a:p>
        </p:txBody>
      </p:sp>
      <p:sp>
        <p:nvSpPr>
          <p:cNvPr id="3" name="Espace réservé du texte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4" name="Espace réservé du texte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fr-FR" smtClean="0"/>
              <a:t>Cliquez pour modifier les styles du texte du masque</a:t>
            </a:r>
          </a:p>
        </p:txBody>
      </p:sp>
      <p:sp>
        <p:nvSpPr>
          <p:cNvPr id="5" name="Espace réservé du contenu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6" name="Espace réservé du contenu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7" name="Espace réservé de la date 6"/>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e la date 2"/>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fr-FR" smtClean="0"/>
              <a:t>Cliquez pour modifier le style du titre</a:t>
            </a:r>
            <a:endParaRPr kumimoji="0" lang="en-US"/>
          </a:p>
        </p:txBody>
      </p:sp>
      <p:sp>
        <p:nvSpPr>
          <p:cNvPr id="3" name="Espace réservé du texte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fr-FR" smtClean="0"/>
              <a:t>Cliquez pour modifier les styles du texte du masque</a:t>
            </a:r>
          </a:p>
        </p:txBody>
      </p:sp>
      <p:sp>
        <p:nvSpPr>
          <p:cNvPr id="4" name="Espace réservé du contenu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5" name="Espace réservé de la date 4"/>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9" name="Rogner et arrondir un rectangle à un seul coin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Triangle rect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r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fr-FR" smtClean="0"/>
              <a:t>Cliquez pour modifier le style du titre</a:t>
            </a:r>
            <a:endParaRPr kumimoji="0" lang="en-US"/>
          </a:p>
        </p:txBody>
      </p:sp>
      <p:sp>
        <p:nvSpPr>
          <p:cNvPr id="4" name="Espace réservé du texte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fr-FR" smtClean="0"/>
              <a:t>Cliquez pour modifier les styles du texte du masque</a:t>
            </a:r>
          </a:p>
        </p:txBody>
      </p:sp>
      <p:sp>
        <p:nvSpPr>
          <p:cNvPr id="5" name="Espace réservé de la date 4"/>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a:xfrm>
            <a:off x="8077200" y="6356350"/>
            <a:ext cx="609600" cy="365125"/>
          </a:xfrm>
        </p:spPr>
        <p:txBody>
          <a:bodyPr/>
          <a:lstStyle/>
          <a:p>
            <a:fld id="{0D9AF7B5-075C-4251-BFB2-18C0BF70436F}" type="slidenum">
              <a:rPr lang="fr-FR" smtClean="0"/>
              <a:pPr/>
              <a:t>‹N°›</a:t>
            </a:fld>
            <a:endParaRPr lang="fr-FR"/>
          </a:p>
        </p:txBody>
      </p:sp>
      <p:sp>
        <p:nvSpPr>
          <p:cNvPr id="3" name="Espace réservé pour une image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fr-FR" smtClean="0"/>
              <a:t>Cliquez sur l'icône pour ajouter une image</a:t>
            </a:r>
            <a:endParaRPr kumimoji="0" lang="en-US" dirty="0"/>
          </a:p>
        </p:txBody>
      </p:sp>
      <p:sp>
        <p:nvSpPr>
          <p:cNvPr id="10" name="Forme libre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orme libre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transition spd="med" advClick="0" advTm="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914401"/>
            <a:ext cx="2057400" cy="5211763"/>
          </a:xfrm>
        </p:spPr>
        <p:txBody>
          <a:bodyPr vert="eaVert"/>
          <a:lstStyle/>
          <a:p>
            <a:r>
              <a:rPr kumimoji="0" lang="fr-FR" smtClean="0"/>
              <a:t>Cliquez pour modifier le style du titre</a:t>
            </a:r>
            <a:endParaRPr kumimoji="0" lang="en-US"/>
          </a:p>
        </p:txBody>
      </p:sp>
      <p:sp>
        <p:nvSpPr>
          <p:cNvPr id="3" name="Espace réservé du texte vertical 2"/>
          <p:cNvSpPr>
            <a:spLocks noGrp="1"/>
          </p:cNvSpPr>
          <p:nvPr>
            <p:ph type="body" orient="vert" idx="1"/>
          </p:nvPr>
        </p:nvSpPr>
        <p:spPr>
          <a:xfrm>
            <a:off x="457200" y="914401"/>
            <a:ext cx="6019800" cy="5211763"/>
          </a:xfrm>
        </p:spPr>
        <p:txBody>
          <a:bodyPr vert="eaVert"/>
          <a:lstStyle/>
          <a:p>
            <a:pPr lvl="0" eaLnBrk="1" latinLnBrk="0" hangingPunct="1"/>
            <a:r>
              <a:rPr lang="fr-FR" smtClean="0"/>
              <a:t>Cliquez pour modifier les styles du texte du masque</a:t>
            </a:r>
          </a:p>
          <a:p>
            <a:pPr lvl="1" eaLnBrk="1" latinLnBrk="0" hangingPunct="1"/>
            <a:r>
              <a:rPr lang="fr-FR" smtClean="0"/>
              <a:t>Deuxième niveau</a:t>
            </a:r>
          </a:p>
          <a:p>
            <a:pPr lvl="2" eaLnBrk="1" latinLnBrk="0" hangingPunct="1"/>
            <a:r>
              <a:rPr lang="fr-FR" smtClean="0"/>
              <a:t>Troisième niveau</a:t>
            </a:r>
          </a:p>
          <a:p>
            <a:pPr lvl="3" eaLnBrk="1" latinLnBrk="0" hangingPunct="1"/>
            <a:r>
              <a:rPr lang="fr-FR" smtClean="0"/>
              <a:t>Quatrième niveau</a:t>
            </a:r>
          </a:p>
          <a:p>
            <a:pPr lvl="4" eaLnBrk="1" latinLnBrk="0" hangingPunct="1"/>
            <a:r>
              <a:rPr lang="fr-FR" smtClean="0"/>
              <a:t>Cinquième niveau</a:t>
            </a:r>
            <a:endParaRPr kumimoji="0" lang="en-US"/>
          </a:p>
        </p:txBody>
      </p:sp>
      <p:sp>
        <p:nvSpPr>
          <p:cNvPr id="4" name="Espace réservé de la date 3"/>
          <p:cNvSpPr>
            <a:spLocks noGrp="1"/>
          </p:cNvSpPr>
          <p:nvPr>
            <p:ph type="dt" sz="half" idx="10"/>
          </p:nvPr>
        </p:nvSpPr>
        <p:spPr/>
        <p:txBody>
          <a:bodyPr/>
          <a:lstStyle/>
          <a:p>
            <a:fld id="{90303B73-1353-4D8A-8B55-6A2D16D6E8BE}" type="datetimeFigureOut">
              <a:rPr lang="fr-FR" smtClean="0"/>
              <a:pPr/>
              <a:t>2011-06-25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0D9AF7B5-075C-4251-BFB2-18C0BF70436F}" type="slidenum">
              <a:rPr lang="fr-FR" smtClean="0"/>
              <a:pPr/>
              <a:t>‹N°›</a:t>
            </a:fld>
            <a:endParaRPr lang="fr-FR"/>
          </a:p>
        </p:txBody>
      </p:sp>
    </p:spTree>
  </p:cSld>
  <p:clrMapOvr>
    <a:masterClrMapping/>
  </p:clrMapOvr>
  <p:transition spd="med" advClick="0" advTm="8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orme libre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orme libre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Espace réservé du titre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fr-FR" smtClean="0"/>
              <a:t>Cliquez pour modifier le style du titre</a:t>
            </a:r>
            <a:endParaRPr kumimoji="0" lang="en-US"/>
          </a:p>
        </p:txBody>
      </p:sp>
      <p:sp>
        <p:nvSpPr>
          <p:cNvPr id="30" name="Espace réservé du texte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fr-FR" smtClean="0"/>
              <a:t>Cliquez pour modifier les styles du texte du masque</a:t>
            </a:r>
          </a:p>
          <a:p>
            <a:pPr lvl="1" eaLnBrk="1" latinLnBrk="0" hangingPunct="1"/>
            <a:r>
              <a:rPr kumimoji="0" lang="fr-FR" smtClean="0"/>
              <a:t>Deuxième niveau</a:t>
            </a:r>
          </a:p>
          <a:p>
            <a:pPr lvl="2" eaLnBrk="1" latinLnBrk="0" hangingPunct="1"/>
            <a:r>
              <a:rPr kumimoji="0" lang="fr-FR" smtClean="0"/>
              <a:t>Troisième niveau</a:t>
            </a:r>
          </a:p>
          <a:p>
            <a:pPr lvl="3" eaLnBrk="1" latinLnBrk="0" hangingPunct="1"/>
            <a:r>
              <a:rPr kumimoji="0" lang="fr-FR" smtClean="0"/>
              <a:t>Quatrième niveau</a:t>
            </a:r>
          </a:p>
          <a:p>
            <a:pPr lvl="4" eaLnBrk="1" latinLnBrk="0" hangingPunct="1"/>
            <a:r>
              <a:rPr kumimoji="0" lang="fr-FR" smtClean="0"/>
              <a:t>Cinquième niveau</a:t>
            </a:r>
            <a:endParaRPr kumimoji="0" lang="en-US"/>
          </a:p>
        </p:txBody>
      </p:sp>
      <p:sp>
        <p:nvSpPr>
          <p:cNvPr id="10" name="Espace réservé de la date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90303B73-1353-4D8A-8B55-6A2D16D6E8BE}" type="datetimeFigureOut">
              <a:rPr lang="fr-FR" smtClean="0"/>
              <a:pPr/>
              <a:t>2011-06-25</a:t>
            </a:fld>
            <a:endParaRPr lang="fr-FR"/>
          </a:p>
        </p:txBody>
      </p:sp>
      <p:sp>
        <p:nvSpPr>
          <p:cNvPr id="22" name="Espace réservé du pied de page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r-FR"/>
          </a:p>
        </p:txBody>
      </p:sp>
      <p:sp>
        <p:nvSpPr>
          <p:cNvPr id="18" name="Espace réservé du numéro de diapositive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D9AF7B5-075C-4251-BFB2-18C0BF70436F}" type="slidenum">
              <a:rPr lang="fr-FR" smtClean="0"/>
              <a:pPr/>
              <a:t>‹N°›</a:t>
            </a:fld>
            <a:endParaRPr lang="fr-FR"/>
          </a:p>
        </p:txBody>
      </p:sp>
      <p:grpSp>
        <p:nvGrpSpPr>
          <p:cNvPr id="2" name="Groupe 1"/>
          <p:cNvGrpSpPr/>
          <p:nvPr/>
        </p:nvGrpSpPr>
        <p:grpSpPr>
          <a:xfrm>
            <a:off x="-19017" y="202408"/>
            <a:ext cx="9180548" cy="649224"/>
            <a:chOff x="-19045" y="216550"/>
            <a:chExt cx="9180548" cy="649224"/>
          </a:xfrm>
        </p:grpSpPr>
        <p:sp>
          <p:nvSpPr>
            <p:cNvPr id="12" name="Forme libre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orme libre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med" advClick="0" advTm="8000"/>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file:///C:\Users\jordan\Documents\02%20-%20Haendel%20_%20Sarabande.mp3" TargetMode="External"/><Relationship Id="rId1" Type="http://schemas.openxmlformats.org/officeDocument/2006/relationships/audio" Target="file:///C:\Users\jordan\Pictures\02%20-%20Haendel%20_%20Sarabande.mp3" TargetMode="Externa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image" Target="../media/image3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835696" y="908720"/>
            <a:ext cx="5400600" cy="1938992"/>
          </a:xfrm>
          <a:prstGeom prst="rect">
            <a:avLst/>
          </a:prstGeom>
          <a:scene3d>
            <a:camera prst="orthographicFront"/>
            <a:lightRig rig="threePt" dir="t"/>
          </a:scene3d>
          <a:sp3d>
            <a:bevelT prst="relaxedInset"/>
          </a:sp3d>
        </p:spPr>
        <p:txBody>
          <a:bodyPr wrap="square">
            <a:spAutoFit/>
          </a:bodyPr>
          <a:lstStyle/>
          <a:p>
            <a:r>
              <a:rPr lang="fr-FR" sz="2000" b="1" i="1" dirty="0">
                <a:solidFill>
                  <a:srgbClr val="FFFF00"/>
                </a:solidFill>
              </a:rPr>
              <a:t>Tu es digne, Jéhovah, oui notre Dieu, de recevoir la gloire et l’honneur et la puissance, parce que tu as créé toutes choses, et à cause de ta volonté elles ont existé et ont été créées. </a:t>
            </a:r>
            <a:r>
              <a:rPr lang="fr-FR" sz="2000" b="1" i="1" dirty="0" smtClean="0">
                <a:solidFill>
                  <a:srgbClr val="FFFF00"/>
                </a:solidFill>
              </a:rPr>
              <a:t>”Révélation 4:11 TMN</a:t>
            </a:r>
            <a:endParaRPr lang="fr-FR" sz="2000" b="1" i="1" dirty="0">
              <a:solidFill>
                <a:srgbClr val="FFFF00"/>
              </a:solidFill>
            </a:endParaRPr>
          </a:p>
        </p:txBody>
      </p:sp>
      <p:pic>
        <p:nvPicPr>
          <p:cNvPr id="6" name="Image 5" descr="62943910.gif"/>
          <p:cNvPicPr>
            <a:picLocks noChangeAspect="1"/>
          </p:cNvPicPr>
          <p:nvPr/>
        </p:nvPicPr>
        <p:blipFill>
          <a:blip r:embed="rId4" cstate="print"/>
          <a:stretch>
            <a:fillRect/>
          </a:stretch>
        </p:blipFill>
        <p:spPr>
          <a:xfrm>
            <a:off x="2267744" y="3284984"/>
            <a:ext cx="3981450" cy="2819400"/>
          </a:xfrm>
          <a:prstGeom prst="rect">
            <a:avLst/>
          </a:prstGeom>
        </p:spPr>
      </p:pic>
      <p:pic>
        <p:nvPicPr>
          <p:cNvPr id="8" name="02 - Haendel _ Sarabande.mp3">
            <a:hlinkClick r:id="" action="ppaction://media"/>
          </p:cNvPr>
          <p:cNvPicPr>
            <a:picLocks noRot="1" noChangeAspect="1"/>
          </p:cNvPicPr>
          <p:nvPr>
            <a:audioFile r:link="rId1"/>
          </p:nvPr>
        </p:nvPicPr>
        <p:blipFill>
          <a:blip r:embed="rId5" cstate="print"/>
          <a:stretch>
            <a:fillRect/>
          </a:stretch>
        </p:blipFill>
        <p:spPr>
          <a:xfrm>
            <a:off x="971600" y="5373216"/>
            <a:ext cx="304800" cy="304800"/>
          </a:xfrm>
          <a:prstGeom prst="rect">
            <a:avLst/>
          </a:prstGeom>
        </p:spPr>
      </p:pic>
      <p:pic>
        <p:nvPicPr>
          <p:cNvPr id="9" name="02 - Haendel _ Sarabande.mp3">
            <a:hlinkClick r:id="" action="ppaction://media"/>
          </p:cNvPr>
          <p:cNvPicPr>
            <a:picLocks noRot="1" noChangeAspect="1"/>
          </p:cNvPicPr>
          <p:nvPr>
            <a:audioFile r:link="rId2"/>
          </p:nvPr>
        </p:nvPicPr>
        <p:blipFill>
          <a:blip r:embed="rId6" cstate="print"/>
          <a:stretch>
            <a:fillRect/>
          </a:stretch>
        </p:blipFill>
        <p:spPr>
          <a:xfrm>
            <a:off x="4419600" y="3276600"/>
            <a:ext cx="304800" cy="304800"/>
          </a:xfrm>
          <a:prstGeom prst="rect">
            <a:avLst/>
          </a:prstGeom>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checkerboard(across)">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mph" presetSubtype="0" fill="hold" nodeType="clickEffect">
                                  <p:stCondLst>
                                    <p:cond delay="0"/>
                                  </p:stCondLst>
                                  <p:childTnLst>
                                    <p:animScale>
                                      <p:cBhvr>
                                        <p:cTn id="11" dur="2000" fill="hold"/>
                                        <p:tgtEl>
                                          <p:spTgt spid="5">
                                            <p:txEl>
                                              <p:pRg st="0" end="0"/>
                                            </p:txEl>
                                          </p:spTgt>
                                        </p:tgtEl>
                                      </p:cBhvr>
                                      <p:by x="150000" y="150000"/>
                                    </p:animScale>
                                  </p:childTnLst>
                                </p:cTn>
                              </p:par>
                            </p:childTnLst>
                          </p:cTn>
                        </p:par>
                      </p:childTnLst>
                    </p:cTn>
                  </p:par>
                  <p:par>
                    <p:cTn id="12" fill="hold">
                      <p:stCondLst>
                        <p:cond delay="indefinite"/>
                      </p:stCondLst>
                      <p:childTnLst>
                        <p:par>
                          <p:cTn id="13" fill="hold">
                            <p:stCondLst>
                              <p:cond delay="0"/>
                            </p:stCondLst>
                            <p:childTnLst>
                              <p:par>
                                <p:cTn id="14" presetID="5" presetClass="entr" presetSubtype="10" fill="hold" grpId="0" nodeType="clickEffect">
                                  <p:stCondLst>
                                    <p:cond delay="0"/>
                                  </p:stCondLst>
                                  <p:childTnLst>
                                    <p:set>
                                      <p:cBhvr>
                                        <p:cTn id="15" dur="1" fill="hold">
                                          <p:stCondLst>
                                            <p:cond delay="0"/>
                                          </p:stCondLst>
                                        </p:cTn>
                                        <p:tgtEl>
                                          <p:spTgt spid="5">
                                            <p:txEl>
                                              <p:pRg st="0" end="0"/>
                                            </p:txEl>
                                          </p:spTgt>
                                        </p:tgtEl>
                                        <p:attrNameLst>
                                          <p:attrName>style.visibility</p:attrName>
                                        </p:attrNameLst>
                                      </p:cBhvr>
                                      <p:to>
                                        <p:strVal val="visible"/>
                                      </p:to>
                                    </p:set>
                                    <p:animEffect transition="in" filter="checkerboard(across)">
                                      <p:cBhvr>
                                        <p:cTn id="16" dur="500"/>
                                        <p:tgtEl>
                                          <p:spTgt spid="5">
                                            <p:txEl>
                                              <p:pRg st="0" end="0"/>
                                            </p:txEl>
                                          </p:spTgt>
                                        </p:tgtEl>
                                      </p:cBhvr>
                                    </p:animEffect>
                                  </p:childTnLst>
                                </p:cTn>
                              </p:par>
                            </p:childTnLst>
                          </p:cTn>
                        </p:par>
                        <p:par>
                          <p:cTn id="17" fill="hold">
                            <p:stCondLst>
                              <p:cond delay="500"/>
                            </p:stCondLst>
                            <p:childTnLst>
                              <p:par>
                                <p:cTn id="18" presetID="1" presetClass="mediacall" presetSubtype="0" fill="hold" nodeType="afterEffect">
                                  <p:stCondLst>
                                    <p:cond delay="0"/>
                                  </p:stCondLst>
                                  <p:childTnLst>
                                    <p:cmd type="call" cmd="playFrom(0.0)">
                                      <p:cBhvr>
                                        <p:cTn id="19" dur="1" fill="hold"/>
                                        <p:tgtEl>
                                          <p:spTgt spid="8"/>
                                        </p:tgtEl>
                                      </p:cBhvr>
                                    </p:cmd>
                                  </p:childTnLst>
                                </p:cTn>
                              </p:par>
                            </p:childTnLst>
                          </p:cTn>
                        </p:par>
                        <p:par>
                          <p:cTn id="20" fill="hold">
                            <p:stCondLst>
                              <p:cond delay="500"/>
                            </p:stCondLst>
                            <p:childTnLst>
                              <p:par>
                                <p:cTn id="21" presetID="1" presetClass="mediacall" presetSubtype="0" fill="hold" nodeType="afterEffect">
                                  <p:stCondLst>
                                    <p:cond delay="0"/>
                                  </p:stCondLst>
                                  <p:childTnLst>
                                    <p:cmd type="call" cmd="playFrom(0.0)">
                                      <p:cBhvr>
                                        <p:cTn id="22"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p:cTn id="23" fill="hold" display="0">
                  <p:stCondLst>
                    <p:cond delay="indefinite"/>
                  </p:stCondLst>
                  <p:endCondLst>
                    <p:cond evt="onPrev" delay="0">
                      <p:tgtEl>
                        <p:sldTgt/>
                      </p:tgtEl>
                    </p:cond>
                    <p:cond evt="onStopAudio" delay="0">
                      <p:tgtEl>
                        <p:sldTgt/>
                      </p:tgtEl>
                    </p:cond>
                  </p:endCondLst>
                </p:cTn>
                <p:tgtEl>
                  <p:spTgt spid="8"/>
                </p:tgtEl>
              </p:cMediaNode>
            </p:audio>
            <p:audio>
              <p:cMediaNode numSld="999">
                <p:cTn id="24" repeatCount="indefinite" fill="hold" display="0">
                  <p:stCondLst>
                    <p:cond delay="indefinite"/>
                  </p:stCondLst>
                  <p:endCondLst>
                    <p:cond evt="onPrev" delay="0">
                      <p:tgtEl>
                        <p:sldTgt/>
                      </p:tgtEl>
                    </p:cond>
                    <p:cond evt="onStopAudio" delay="0">
                      <p:tgtEl>
                        <p:sldTgt/>
                      </p:tgtEl>
                    </p:cond>
                  </p:endCondLst>
                </p:cTn>
                <p:tgtEl>
                  <p:spTgt spid="9"/>
                </p:tgtEl>
              </p:cMediaNode>
            </p:audio>
          </p:childTnLst>
        </p:cTn>
      </p:par>
    </p:tnLst>
    <p:bldLst>
      <p:bldP spid="5" grpId="0" build="allAtOnce"/>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descr="34683803aurore-boreale-espace-jpg.jpg"/>
          <p:cNvPicPr>
            <a:picLocks noChangeAspect="1"/>
          </p:cNvPicPr>
          <p:nvPr/>
        </p:nvPicPr>
        <p:blipFill>
          <a:blip r:embed="rId2" cstate="print"/>
          <a:stretch>
            <a:fillRect/>
          </a:stretch>
        </p:blipFill>
        <p:spPr>
          <a:xfrm>
            <a:off x="0" y="-134471"/>
            <a:ext cx="9334610" cy="6992471"/>
          </a:xfrm>
          <a:prstGeom prst="rect">
            <a:avLst/>
          </a:prstGeom>
        </p:spPr>
      </p:pic>
      <p:sp>
        <p:nvSpPr>
          <p:cNvPr id="7" name="Rectangle 6"/>
          <p:cNvSpPr/>
          <p:nvPr/>
        </p:nvSpPr>
        <p:spPr>
          <a:xfrm>
            <a:off x="827584" y="620688"/>
            <a:ext cx="7200800" cy="913070"/>
          </a:xfrm>
          <a:prstGeom prst="rect">
            <a:avLst/>
          </a:prstGeom>
        </p:spPr>
        <p:txBody>
          <a:bodyPr wrap="square">
            <a:spAutoFit/>
          </a:bodyPr>
          <a:lstStyle/>
          <a:p>
            <a:r>
              <a:rPr lang="fr-FR" sz="3200" b="1" baseline="30000" dirty="0" smtClean="0">
                <a:solidFill>
                  <a:schemeClr val="bg1"/>
                </a:solidFill>
              </a:rPr>
              <a:t>      Il y a Quelqu’un qui habite au-dessus du cercle de la terre, </a:t>
            </a:r>
            <a:r>
              <a:rPr lang="fr-FR" sz="3200" b="1" baseline="30000" dirty="0" err="1" smtClean="0">
                <a:solidFill>
                  <a:schemeClr val="bg1"/>
                </a:solidFill>
              </a:rPr>
              <a:t>Isaie</a:t>
            </a:r>
            <a:r>
              <a:rPr lang="fr-FR" sz="3200" b="1" baseline="30000" dirty="0" smtClean="0">
                <a:solidFill>
                  <a:schemeClr val="bg1"/>
                </a:solidFill>
              </a:rPr>
              <a:t> 39:22 TMN</a:t>
            </a:r>
            <a:endParaRPr lang="fr-FR" sz="3200"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ox(in)">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Cosmos-Aurore-Boreale-4.jpg"/>
          <p:cNvPicPr>
            <a:picLocks noGrp="1" noChangeAspect="1"/>
          </p:cNvPicPr>
          <p:nvPr>
            <p:ph idx="1"/>
          </p:nvPr>
        </p:nvPicPr>
        <p:blipFill>
          <a:blip r:embed="rId2" cstate="print"/>
          <a:stretch>
            <a:fillRect/>
          </a:stretch>
        </p:blipFill>
        <p:spPr>
          <a:xfrm>
            <a:off x="0" y="0"/>
            <a:ext cx="9144000" cy="6858000"/>
          </a:xfrm>
        </p:spPr>
      </p:pic>
      <p:sp>
        <p:nvSpPr>
          <p:cNvPr id="5" name="Rectangle 4"/>
          <p:cNvSpPr/>
          <p:nvPr/>
        </p:nvSpPr>
        <p:spPr>
          <a:xfrm>
            <a:off x="2286000" y="620688"/>
            <a:ext cx="4572000" cy="923330"/>
          </a:xfrm>
          <a:prstGeom prst="rect">
            <a:avLst/>
          </a:prstGeom>
        </p:spPr>
        <p:txBody>
          <a:bodyPr wrap="square">
            <a:spAutoFit/>
          </a:bodyPr>
          <a:lstStyle/>
          <a:p>
            <a:r>
              <a:rPr lang="fr-FR" dirty="0" smtClean="0">
                <a:solidFill>
                  <a:schemeClr val="bg1"/>
                </a:solidFill>
              </a:rPr>
              <a:t>Ceci est l’histoire des cieux et de la terre, au temps de leur création, au jour où Jéhovah Dieu fit la terre et le ciel. Genèse 2:4 TMN</a:t>
            </a:r>
            <a:endParaRPr lang="fr-FR"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5">
                                            <p:txEl>
                                              <p:pRg st="0" end="0"/>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0h6fvd10.jpg"/>
          <p:cNvPicPr>
            <a:picLocks noChangeAspect="1"/>
          </p:cNvPicPr>
          <p:nvPr/>
        </p:nvPicPr>
        <p:blipFill>
          <a:blip r:embed="rId2" cstate="print"/>
          <a:stretch>
            <a:fillRect/>
          </a:stretch>
        </p:blipFill>
        <p:spPr>
          <a:xfrm>
            <a:off x="0" y="0"/>
            <a:ext cx="9144000" cy="6858000"/>
          </a:xfrm>
          <a:prstGeom prst="rect">
            <a:avLst/>
          </a:prstGeom>
        </p:spPr>
      </p:pic>
      <p:sp>
        <p:nvSpPr>
          <p:cNvPr id="8" name="Rectangle 7"/>
          <p:cNvSpPr/>
          <p:nvPr/>
        </p:nvSpPr>
        <p:spPr>
          <a:xfrm>
            <a:off x="2286000" y="332657"/>
            <a:ext cx="4572000" cy="1569660"/>
          </a:xfrm>
          <a:prstGeom prst="rect">
            <a:avLst/>
          </a:prstGeom>
        </p:spPr>
        <p:txBody>
          <a:bodyPr wrap="square">
            <a:spAutoFit/>
            <a:scene3d>
              <a:camera prst="orthographicFront"/>
              <a:lightRig rig="threePt" dir="t"/>
            </a:scene3d>
            <a:sp3d extrusionH="57150">
              <a:bevelT w="38100" h="38100" prst="relaxedInset"/>
            </a:sp3d>
          </a:bodyPr>
          <a:lstStyle/>
          <a:p>
            <a:r>
              <a:rPr lang="fr-FR" dirty="0"/>
              <a:t>. </a:t>
            </a:r>
            <a:r>
              <a:rPr lang="fr-FR" sz="2400" b="1" dirty="0">
                <a:solidFill>
                  <a:schemeClr val="bg1"/>
                </a:solidFill>
              </a:rPr>
              <a:t>Tes œuvres sont prodigieuses, et mon âme en a parfaitement conscience.” — Ps. 139:1, 13-16</a:t>
            </a:r>
            <a:r>
              <a:rPr lang="fr-FR" sz="2400" dirty="0" smtClean="0">
                <a:solidFill>
                  <a:schemeClr val="bg1"/>
                </a:solidFill>
              </a:rPr>
              <a:t>. TMN</a:t>
            </a:r>
            <a:endParaRPr lang="fr-FR" sz="2400"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checkerboard(across)">
                                      <p:cBhvr>
                                        <p:cTn id="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4-phot10.jpg"/>
          <p:cNvPicPr>
            <a:picLocks noGrp="1" noChangeAspect="1"/>
          </p:cNvPicPr>
          <p:nvPr>
            <p:ph idx="1"/>
          </p:nvPr>
        </p:nvPicPr>
        <p:blipFill>
          <a:blip r:embed="rId2" cstate="print"/>
          <a:stretch>
            <a:fillRect/>
          </a:stretch>
        </p:blipFill>
        <p:spPr>
          <a:xfrm>
            <a:off x="0" y="0"/>
            <a:ext cx="9144000" cy="6858000"/>
          </a:xfrm>
        </p:spPr>
      </p:pic>
      <p:sp>
        <p:nvSpPr>
          <p:cNvPr id="6" name="Rectangle 5"/>
          <p:cNvSpPr/>
          <p:nvPr/>
        </p:nvSpPr>
        <p:spPr>
          <a:xfrm>
            <a:off x="2286000" y="5013176"/>
            <a:ext cx="4572000" cy="1446550"/>
          </a:xfrm>
          <a:prstGeom prst="rect">
            <a:avLst/>
          </a:prstGeom>
        </p:spPr>
        <p:txBody>
          <a:bodyPr wrap="square">
            <a:spAutoFit/>
          </a:bodyPr>
          <a:lstStyle/>
          <a:p>
            <a:r>
              <a:rPr lang="fr-FR" sz="2400" b="1" baseline="30000" dirty="0" smtClean="0">
                <a:solidFill>
                  <a:schemeClr val="bg1"/>
                </a:solidFill>
              </a:rPr>
              <a:t> Et les lits des eaux devinrent visibles,</a:t>
            </a:r>
          </a:p>
          <a:p>
            <a:r>
              <a:rPr lang="fr-FR" sz="2400" dirty="0" smtClean="0">
                <a:solidFill>
                  <a:schemeClr val="bg1"/>
                </a:solidFill>
              </a:rPr>
              <a:t>et les fondations du sol productif se découvrirent Psaumes 18:15 TMN</a:t>
            </a:r>
          </a:p>
        </p:txBody>
      </p:sp>
    </p:spTree>
  </p:cSld>
  <p:clrMapOvr>
    <a:masterClrMapping/>
  </p:clrMapOvr>
  <p:transition spd="med" advClick="0" advTm="8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5vi7wb10.jpg"/>
          <p:cNvPicPr>
            <a:picLocks noGrp="1" noChangeAspect="1"/>
          </p:cNvPicPr>
          <p:nvPr>
            <p:ph idx="1"/>
          </p:nvPr>
        </p:nvPicPr>
        <p:blipFill>
          <a:blip r:embed="rId2" cstate="print"/>
          <a:stretch>
            <a:fillRect/>
          </a:stretch>
        </p:blipFill>
        <p:spPr>
          <a:xfrm>
            <a:off x="1" y="0"/>
            <a:ext cx="9144000" cy="6858000"/>
          </a:xfrm>
        </p:spPr>
      </p:pic>
      <p:sp>
        <p:nvSpPr>
          <p:cNvPr id="8" name="Rectangle 7"/>
          <p:cNvSpPr/>
          <p:nvPr/>
        </p:nvSpPr>
        <p:spPr>
          <a:xfrm>
            <a:off x="3563888" y="5445224"/>
            <a:ext cx="3816424" cy="830997"/>
          </a:xfrm>
          <a:prstGeom prst="rect">
            <a:avLst/>
          </a:prstGeom>
        </p:spPr>
        <p:txBody>
          <a:bodyPr wrap="square">
            <a:spAutoFit/>
          </a:bodyPr>
          <a:lstStyle/>
          <a:p>
            <a:r>
              <a:rPr lang="fr-FR" b="1" baseline="30000" dirty="0" smtClean="0"/>
              <a:t> </a:t>
            </a:r>
            <a:r>
              <a:rPr lang="fr-FR" b="1" baseline="30000" dirty="0" smtClean="0">
                <a:solidFill>
                  <a:schemeClr val="bg1"/>
                </a:solidFill>
              </a:rPr>
              <a:t>Et la terre se mit à osciller et à trembler,</a:t>
            </a:r>
          </a:p>
          <a:p>
            <a:r>
              <a:rPr lang="fr-FR" b="1" dirty="0" smtClean="0">
                <a:solidFill>
                  <a:schemeClr val="bg1"/>
                </a:solidFill>
              </a:rPr>
              <a:t>et les fondations des montagnes s’agitèrent ;Psaumes 18:7 TMN</a:t>
            </a: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8" presetClass="exit" presetSubtype="0" fill="hold" nodeType="clickEffect">
                                  <p:stCondLst>
                                    <p:cond delay="0"/>
                                  </p:stCondLst>
                                  <p:childTnLst>
                                    <p:anim calcmode="lin" valueType="num">
                                      <p:cBhvr>
                                        <p:cTn id="6" dur="15000"/>
                                        <p:tgtEl>
                                          <p:spTgt spid="8">
                                            <p:txEl>
                                              <p:pRg st="0" end="0"/>
                                            </p:txEl>
                                          </p:spTgt>
                                        </p:tgtEl>
                                        <p:attrNameLst>
                                          <p:attrName>ppt_x</p:attrName>
                                        </p:attrNameLst>
                                      </p:cBhvr>
                                      <p:tavLst>
                                        <p:tav tm="0">
                                          <p:val>
                                            <p:strVal val="ppt_x"/>
                                          </p:val>
                                        </p:tav>
                                        <p:tav tm="100000">
                                          <p:val>
                                            <p:strVal val="ppt_x"/>
                                          </p:val>
                                        </p:tav>
                                      </p:tavLst>
                                    </p:anim>
                                    <p:anim calcmode="lin" valueType="num">
                                      <p:cBhvr>
                                        <p:cTn id="7" dur="15000"/>
                                        <p:tgtEl>
                                          <p:spTgt spid="8">
                                            <p:txEl>
                                              <p:pRg st="0" end="0"/>
                                            </p:txEl>
                                          </p:spTgt>
                                        </p:tgtEl>
                                        <p:attrNameLst>
                                          <p:attrName>ppt_y</p:attrName>
                                        </p:attrNameLst>
                                      </p:cBhvr>
                                      <p:tavLst>
                                        <p:tav tm="0">
                                          <p:val>
                                            <p:strVal val="ppt_y-1"/>
                                          </p:val>
                                        </p:tav>
                                        <p:tav tm="100000">
                                          <p:val>
                                            <p:strVal val="ppt_y+1"/>
                                          </p:val>
                                        </p:tav>
                                      </p:tavLst>
                                    </p:anim>
                                    <p:set>
                                      <p:cBhvr>
                                        <p:cTn id="8" dur="1" fill="hold">
                                          <p:stCondLst>
                                            <p:cond delay="14999"/>
                                          </p:stCondLst>
                                        </p:cTn>
                                        <p:tgtEl>
                                          <p:spTgt spid="8">
                                            <p:txEl>
                                              <p:pRg st="0" end="0"/>
                                            </p:txEl>
                                          </p:spTgt>
                                        </p:tgtEl>
                                        <p:attrNameLst>
                                          <p:attrName>style.visibility</p:attrName>
                                        </p:attrNameLst>
                                      </p:cBhvr>
                                      <p:to>
                                        <p:strVal val="hidden"/>
                                      </p:to>
                                    </p:set>
                                  </p:childTnLst>
                                </p:cTn>
                              </p:par>
                              <p:par>
                                <p:cTn id="9" presetID="28" presetClass="exit" presetSubtype="0" fill="hold" nodeType="withEffect">
                                  <p:stCondLst>
                                    <p:cond delay="0"/>
                                  </p:stCondLst>
                                  <p:childTnLst>
                                    <p:anim calcmode="lin" valueType="num">
                                      <p:cBhvr>
                                        <p:cTn id="10" dur="15000"/>
                                        <p:tgtEl>
                                          <p:spTgt spid="8">
                                            <p:txEl>
                                              <p:pRg st="1" end="1"/>
                                            </p:txEl>
                                          </p:spTgt>
                                        </p:tgtEl>
                                        <p:attrNameLst>
                                          <p:attrName>ppt_x</p:attrName>
                                        </p:attrNameLst>
                                      </p:cBhvr>
                                      <p:tavLst>
                                        <p:tav tm="0">
                                          <p:val>
                                            <p:strVal val="ppt_x"/>
                                          </p:val>
                                        </p:tav>
                                        <p:tav tm="100000">
                                          <p:val>
                                            <p:strVal val="ppt_x"/>
                                          </p:val>
                                        </p:tav>
                                      </p:tavLst>
                                    </p:anim>
                                    <p:anim calcmode="lin" valueType="num">
                                      <p:cBhvr>
                                        <p:cTn id="11" dur="15000"/>
                                        <p:tgtEl>
                                          <p:spTgt spid="8">
                                            <p:txEl>
                                              <p:pRg st="1" end="1"/>
                                            </p:txEl>
                                          </p:spTgt>
                                        </p:tgtEl>
                                        <p:attrNameLst>
                                          <p:attrName>ppt_y</p:attrName>
                                        </p:attrNameLst>
                                      </p:cBhvr>
                                      <p:tavLst>
                                        <p:tav tm="0">
                                          <p:val>
                                            <p:strVal val="ppt_y-1"/>
                                          </p:val>
                                        </p:tav>
                                        <p:tav tm="100000">
                                          <p:val>
                                            <p:strVal val="ppt_y+1"/>
                                          </p:val>
                                        </p:tav>
                                      </p:tavLst>
                                    </p:anim>
                                    <p:set>
                                      <p:cBhvr>
                                        <p:cTn id="12" dur="1" fill="hold">
                                          <p:stCondLst>
                                            <p:cond delay="14999"/>
                                          </p:stCondLst>
                                        </p:cTn>
                                        <p:tgtEl>
                                          <p:spTgt spid="8">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8uw3a95p.jpg"/>
          <p:cNvPicPr>
            <a:picLocks noChangeAspect="1"/>
          </p:cNvPicPr>
          <p:nvPr/>
        </p:nvPicPr>
        <p:blipFill>
          <a:blip r:embed="rId2" cstate="print"/>
          <a:stretch>
            <a:fillRect/>
          </a:stretch>
        </p:blipFill>
        <p:spPr>
          <a:xfrm>
            <a:off x="-1" y="8467"/>
            <a:ext cx="9155317" cy="6849533"/>
          </a:xfrm>
          <a:prstGeom prst="rect">
            <a:avLst/>
          </a:prstGeom>
        </p:spPr>
      </p:pic>
      <p:sp>
        <p:nvSpPr>
          <p:cNvPr id="5" name="Rectangle 4"/>
          <p:cNvSpPr/>
          <p:nvPr/>
        </p:nvSpPr>
        <p:spPr>
          <a:xfrm>
            <a:off x="899592" y="3212976"/>
            <a:ext cx="4680520" cy="646331"/>
          </a:xfrm>
          <a:prstGeom prst="rect">
            <a:avLst/>
          </a:prstGeom>
        </p:spPr>
        <p:txBody>
          <a:bodyPr wrap="square">
            <a:spAutoFit/>
          </a:bodyPr>
          <a:lstStyle/>
          <a:p>
            <a:r>
              <a:rPr lang="fr-FR" dirty="0" smtClean="0">
                <a:solidFill>
                  <a:schemeClr val="bg1"/>
                </a:solidFill>
              </a:rPr>
              <a:t> Qui pourra monter à la montagne de Jéhovah, ? Psaumes 24:3 TMN</a:t>
            </a:r>
            <a:endParaRPr lang="fr-FR"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1" presetClass="exit" presetSubtype="0" fill="hold" nodeType="clickEffect">
                                  <p:stCondLst>
                                    <p:cond delay="0"/>
                                  </p:stCondLst>
                                  <p:childTnLst>
                                    <p:animEffect transition="out" filter="fade">
                                      <p:cBhvr>
                                        <p:cTn id="6" dur="770" accel="100000">
                                          <p:stCondLst>
                                            <p:cond delay="1230"/>
                                          </p:stCondLst>
                                        </p:cTn>
                                        <p:tgtEl>
                                          <p:spTgt spid="5">
                                            <p:txEl>
                                              <p:pRg st="0" end="0"/>
                                            </p:txEl>
                                          </p:spTgt>
                                        </p:tgtEl>
                                      </p:cBhvr>
                                    </p:animEffect>
                                    <p:animScale>
                                      <p:cBhvr>
                                        <p:cTn id="7" dur="770" accel="100000">
                                          <p:stCondLst>
                                            <p:cond delay="1230"/>
                                          </p:stCondLst>
                                        </p:cTn>
                                        <p:tgtEl>
                                          <p:spTgt spid="5">
                                            <p:txEl>
                                              <p:pRg st="0" end="0"/>
                                            </p:txEl>
                                          </p:spTgt>
                                        </p:tgtEl>
                                      </p:cBhvr>
                                      <p:from x="200000" y="450000"/>
                                      <p:to x="10000" y="10000"/>
                                    </p:animScale>
                                    <p:animScale>
                                      <p:cBhvr>
                                        <p:cTn id="8" dur="1230" decel="100000"/>
                                        <p:tgtEl>
                                          <p:spTgt spid="5">
                                            <p:txEl>
                                              <p:pRg st="0" end="0"/>
                                            </p:txEl>
                                          </p:spTgt>
                                        </p:tgtEl>
                                      </p:cBhvr>
                                      <p:from x="100000" y="100000"/>
                                      <p:to x="200000" y="450000"/>
                                    </p:animScale>
                                    <p:anim from="(ppt_x)" to="(0.5)" calcmode="lin" valueType="num">
                                      <p:cBhvr>
                                        <p:cTn id="9" dur="1230" decel="100000"/>
                                        <p:tgtEl>
                                          <p:spTgt spid="5">
                                            <p:txEl>
                                              <p:pRg st="0" end="0"/>
                                            </p:txEl>
                                          </p:spTgt>
                                        </p:tgtEl>
                                        <p:attrNameLst>
                                          <p:attrName>ppt_x</p:attrName>
                                        </p:attrNameLst>
                                      </p:cBhvr>
                                    </p:anim>
                                    <p:anim from="(0.5)" to="(0.5)" calcmode="lin" valueType="num">
                                      <p:cBhvr>
                                        <p:cTn id="10" dur="770">
                                          <p:stCondLst>
                                            <p:cond delay="1230"/>
                                          </p:stCondLst>
                                        </p:cTn>
                                        <p:tgtEl>
                                          <p:spTgt spid="5">
                                            <p:txEl>
                                              <p:pRg st="0" end="0"/>
                                            </p:txEl>
                                          </p:spTgt>
                                        </p:tgtEl>
                                        <p:attrNameLst>
                                          <p:attrName>ppt_x</p:attrName>
                                        </p:attrNameLst>
                                      </p:cBhvr>
                                    </p:anim>
                                    <p:anim from="(ppt_y)" to="(ppt_y+0.4)" calcmode="lin" valueType="num">
                                      <p:cBhvr>
                                        <p:cTn id="11" dur="1230" decel="100000"/>
                                        <p:tgtEl>
                                          <p:spTgt spid="5">
                                            <p:txEl>
                                              <p:pRg st="0" end="0"/>
                                            </p:txEl>
                                          </p:spTgt>
                                        </p:tgtEl>
                                        <p:attrNameLst>
                                          <p:attrName>ppt_y</p:attrName>
                                        </p:attrNameLst>
                                      </p:cBhvr>
                                    </p:anim>
                                    <p:anim from="(ppt_y)" to="(ppt_y)" calcmode="lin" valueType="num">
                                      <p:cBhvr>
                                        <p:cTn id="12" dur="770">
                                          <p:stCondLst>
                                            <p:cond delay="1230"/>
                                          </p:stCondLst>
                                        </p:cTn>
                                        <p:tgtEl>
                                          <p:spTgt spid="5">
                                            <p:txEl>
                                              <p:pRg st="0" end="0"/>
                                            </p:txEl>
                                          </p:spTgt>
                                        </p:tgtEl>
                                        <p:attrNameLst>
                                          <p:attrName>ppt_y</p:attrName>
                                        </p:attrNameLst>
                                      </p:cBhvr>
                                    </p:anim>
                                    <p:set>
                                      <p:cBhvr>
                                        <p:cTn id="13" dur="1" fill="hold">
                                          <p:stCondLst>
                                            <p:cond delay="1999"/>
                                          </p:stCondLst>
                                        </p:cTn>
                                        <p:tgtEl>
                                          <p:spTgt spid="5">
                                            <p:txEl>
                                              <p:pRg st="0" end="0"/>
                                            </p:txEl>
                                          </p:spTgt>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9" presetClass="entr" presetSubtype="10" fill="hold" grpId="0"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p:cTn id="18" dur="5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19" dur="5000" fill="hold"/>
                                        <p:tgtEl>
                                          <p:spTgt spid="5">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Espace réservé du contenu 3" descr="91de8e0a.jpg"/>
          <p:cNvPicPr>
            <a:picLocks noGrp="1" noChangeAspect="1"/>
          </p:cNvPicPr>
          <p:nvPr>
            <p:ph idx="1"/>
          </p:nvPr>
        </p:nvPicPr>
        <p:blipFill>
          <a:blip r:embed="rId2" cstate="print"/>
          <a:stretch>
            <a:fillRect/>
          </a:stretch>
        </p:blipFill>
        <p:spPr>
          <a:xfrm>
            <a:off x="0" y="1"/>
            <a:ext cx="9144001" cy="6858000"/>
          </a:xfrm>
        </p:spPr>
      </p:pic>
      <p:sp>
        <p:nvSpPr>
          <p:cNvPr id="5" name="Rectangle 4"/>
          <p:cNvSpPr/>
          <p:nvPr/>
        </p:nvSpPr>
        <p:spPr>
          <a:xfrm>
            <a:off x="2286000" y="404664"/>
            <a:ext cx="4572000" cy="1631216"/>
          </a:xfrm>
          <a:prstGeom prst="rect">
            <a:avLst/>
          </a:prstGeom>
        </p:spPr>
        <p:txBody>
          <a:bodyPr wrap="square">
            <a:spAutoFit/>
          </a:bodyPr>
          <a:lstStyle/>
          <a:p>
            <a:r>
              <a:rPr lang="fr-FR" sz="2000" dirty="0" smtClean="0">
                <a:solidFill>
                  <a:schemeClr val="bg1"/>
                </a:solidFill>
              </a:rPr>
              <a:t>Les fleurs sont apparues dans le pays, le temps de la taille de la vigne est arrivé et la voix de la tourterelle s’est fait entendre dans notre pays.</a:t>
            </a:r>
          </a:p>
          <a:p>
            <a:r>
              <a:rPr lang="fr-FR" sz="2000" dirty="0" smtClean="0">
                <a:solidFill>
                  <a:schemeClr val="bg1"/>
                </a:solidFill>
              </a:rPr>
              <a:t>Chant de </a:t>
            </a:r>
            <a:r>
              <a:rPr lang="fr-FR" sz="2000" dirty="0" err="1" smtClean="0">
                <a:solidFill>
                  <a:schemeClr val="bg1"/>
                </a:solidFill>
              </a:rPr>
              <a:t>salomon</a:t>
            </a:r>
            <a:r>
              <a:rPr lang="fr-FR" sz="2000" dirty="0" smtClean="0">
                <a:solidFill>
                  <a:schemeClr val="bg1"/>
                </a:solidFill>
              </a:rPr>
              <a:t> 1:12TMN</a:t>
            </a:r>
            <a:endParaRPr lang="fr-FR"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0" fill="hold"/>
                                        <p:tgtEl>
                                          <p:spTgt spid="5">
                                            <p:txEl>
                                              <p:pRg st="0" end="0"/>
                                            </p:txEl>
                                          </p:spTgt>
                                        </p:tgtEl>
                                        <p:attrNameLst>
                                          <p:attrName>ppt_w</p:attrName>
                                        </p:attrNameLst>
                                      </p:cBhvr>
                                      <p:tavLst>
                                        <p:tav tm="0" fmla="#ppt_w*sin(2.5*pi*$)">
                                          <p:val>
                                            <p:fltVal val="0"/>
                                          </p:val>
                                        </p:tav>
                                        <p:tav tm="100000">
                                          <p:val>
                                            <p:fltVal val="1"/>
                                          </p:val>
                                        </p:tav>
                                      </p:tavLst>
                                    </p:anim>
                                    <p:anim calcmode="lin" valueType="num">
                                      <p:cBhvr>
                                        <p:cTn id="8" dur="5000" fill="hold"/>
                                        <p:tgtEl>
                                          <p:spTgt spid="5">
                                            <p:txEl>
                                              <p:pRg st="0" end="0"/>
                                            </p:txEl>
                                          </p:spTgt>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 calcmode="lin" valueType="num">
                                      <p:cBhvr>
                                        <p:cTn id="11" dur="5000" fill="hold"/>
                                        <p:tgtEl>
                                          <p:spTgt spid="5">
                                            <p:txEl>
                                              <p:pRg st="1" end="1"/>
                                            </p:txEl>
                                          </p:spTgt>
                                        </p:tgtEl>
                                        <p:attrNameLst>
                                          <p:attrName>ppt_w</p:attrName>
                                        </p:attrNameLst>
                                      </p:cBhvr>
                                      <p:tavLst>
                                        <p:tav tm="0" fmla="#ppt_w*sin(2.5*pi*$)">
                                          <p:val>
                                            <p:fltVal val="0"/>
                                          </p:val>
                                        </p:tav>
                                        <p:tav tm="100000">
                                          <p:val>
                                            <p:fltVal val="1"/>
                                          </p:val>
                                        </p:tav>
                                      </p:tavLst>
                                    </p:anim>
                                    <p:anim calcmode="lin" valueType="num">
                                      <p:cBhvr>
                                        <p:cTn id="12" dur="5000" fill="hold"/>
                                        <p:tgtEl>
                                          <p:spTgt spid="5">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arbre_10.jpg"/>
          <p:cNvPicPr>
            <a:picLocks noChangeAspect="1"/>
          </p:cNvPicPr>
          <p:nvPr/>
        </p:nvPicPr>
        <p:blipFill>
          <a:blip r:embed="rId2" cstate="print"/>
          <a:stretch>
            <a:fillRect/>
          </a:stretch>
        </p:blipFill>
        <p:spPr>
          <a:xfrm>
            <a:off x="0" y="-4291"/>
            <a:ext cx="9144000" cy="6866583"/>
          </a:xfrm>
          <a:prstGeom prst="rect">
            <a:avLst/>
          </a:prstGeom>
        </p:spPr>
      </p:pic>
    </p:spTree>
  </p:cSld>
  <p:clrMapOvr>
    <a:masterClrMapping/>
  </p:clrMapOvr>
  <p:transition spd="med" advClick="0" advTm="8000"/>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etang-foret.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Click="0" advTm="8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etretat-262711.jpg"/>
          <p:cNvPicPr>
            <a:picLocks noChangeAspect="1"/>
          </p:cNvPicPr>
          <p:nvPr/>
        </p:nvPicPr>
        <p:blipFill>
          <a:blip r:embed="rId2" cstate="print"/>
          <a:stretch>
            <a:fillRect/>
          </a:stretch>
        </p:blipFill>
        <p:spPr>
          <a:xfrm>
            <a:off x="10152" y="0"/>
            <a:ext cx="9133848" cy="6858000"/>
          </a:xfrm>
          <a:prstGeom prst="rect">
            <a:avLst/>
          </a:prstGeom>
        </p:spPr>
      </p:pic>
    </p:spTree>
  </p:cSld>
  <p:clrMapOvr>
    <a:masterClrMapping/>
  </p:clrMapOvr>
  <p:transition spd="med" advClick="0" advTm="8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fond-e10.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Click="0" advTm="8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fond-e15.jpg"/>
          <p:cNvPicPr>
            <a:picLocks noChangeAspect="1"/>
          </p:cNvPicPr>
          <p:nvPr/>
        </p:nvPicPr>
        <p:blipFill>
          <a:blip r:embed="rId2" cstate="print"/>
          <a:stretch>
            <a:fillRect/>
          </a:stretch>
        </p:blipFill>
        <p:spPr>
          <a:xfrm>
            <a:off x="0" y="0"/>
            <a:ext cx="9144000" cy="6858000"/>
          </a:xfrm>
          <a:prstGeom prst="rect">
            <a:avLst/>
          </a:prstGeom>
        </p:spPr>
      </p:pic>
    </p:spTree>
  </p:cSld>
  <p:clrMapOvr>
    <a:masterClrMapping/>
  </p:clrMapOvr>
  <p:transition spd="med" advClick="0" advTm="8000"/>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fond-ecran-pic-de-montagne.jpg"/>
          <p:cNvPicPr>
            <a:picLocks noGrp="1" noChangeAspect="1"/>
          </p:cNvPicPr>
          <p:nvPr>
            <p:ph idx="1"/>
          </p:nvPr>
        </p:nvPicPr>
        <p:blipFill>
          <a:blip r:embed="rId2" cstate="print"/>
          <a:stretch>
            <a:fillRect/>
          </a:stretch>
        </p:blipFill>
        <p:spPr>
          <a:xfrm>
            <a:off x="1" y="-18001"/>
            <a:ext cx="9168002" cy="6876001"/>
          </a:xfrm>
        </p:spPr>
      </p:pic>
    </p:spTree>
  </p:cSld>
  <p:clrMapOvr>
    <a:masterClrMapping/>
  </p:clrMapOvr>
  <p:transition spd="med" advClick="0" advTm="8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image112.jpg"/>
          <p:cNvPicPr>
            <a:picLocks noGrp="1" noChangeAspect="1"/>
          </p:cNvPicPr>
          <p:nvPr>
            <p:ph idx="1"/>
          </p:nvPr>
        </p:nvPicPr>
        <p:blipFill>
          <a:blip r:embed="rId2" cstate="print"/>
          <a:stretch>
            <a:fillRect/>
          </a:stretch>
        </p:blipFill>
        <p:spPr>
          <a:xfrm>
            <a:off x="0" y="1"/>
            <a:ext cx="9144000" cy="6858000"/>
          </a:xfrm>
        </p:spPr>
      </p:pic>
    </p:spTree>
  </p:cSld>
  <p:clrMapOvr>
    <a:masterClrMapping/>
  </p:clrMapOvr>
  <p:transition spd="med" advClick="0" advTm="8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image-2550-Fleur-de-Mon-Jardin.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lac-du10.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nature_photos.JPG"/>
          <p:cNvPicPr>
            <a:picLocks noGrp="1" noChangeAspect="1"/>
          </p:cNvPicPr>
          <p:nvPr>
            <p:ph idx="1"/>
          </p:nvPr>
        </p:nvPicPr>
        <p:blipFill>
          <a:blip r:embed="rId2" cstate="print"/>
          <a:stretch>
            <a:fillRect/>
          </a:stretch>
        </p:blipFill>
        <p:spPr>
          <a:xfrm>
            <a:off x="0" y="-128300"/>
            <a:ext cx="9315067" cy="6986300"/>
          </a:xfrm>
        </p:spPr>
      </p:pic>
    </p:spTree>
  </p:cSld>
  <p:clrMapOvr>
    <a:masterClrMapping/>
  </p:clrMapOvr>
  <p:transition spd="med" advClick="0" advTm="8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medium_080625_fleurs_jardin_09.jpg"/>
          <p:cNvPicPr>
            <a:picLocks noGrp="1" noChangeAspect="1"/>
          </p:cNvPicPr>
          <p:nvPr>
            <p:ph idx="1"/>
          </p:nvPr>
        </p:nvPicPr>
        <p:blipFill>
          <a:blip r:embed="rId2" cstate="print"/>
          <a:stretch>
            <a:fillRect/>
          </a:stretch>
        </p:blipFill>
        <p:spPr>
          <a:xfrm>
            <a:off x="-68037" y="0"/>
            <a:ext cx="9212037" cy="6909028"/>
          </a:xfrm>
        </p:spPr>
      </p:pic>
    </p:spTree>
  </p:cSld>
  <p:clrMapOvr>
    <a:masterClrMapping/>
  </p:clrMapOvr>
  <p:transition spd="med" advClick="0" advTm="8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mercan10.jpg"/>
          <p:cNvPicPr>
            <a:picLocks noGrp="1" noChangeAspect="1"/>
          </p:cNvPicPr>
          <p:nvPr>
            <p:ph idx="1"/>
          </p:nvPr>
        </p:nvPicPr>
        <p:blipFill>
          <a:blip r:embed="rId2" cstate="print"/>
          <a:stretch>
            <a:fillRect/>
          </a:stretch>
        </p:blipFill>
        <p:spPr>
          <a:xfrm>
            <a:off x="-3049" y="-118920"/>
            <a:ext cx="9147049" cy="6976920"/>
          </a:xfrm>
        </p:spPr>
      </p:pic>
    </p:spTree>
  </p:cSld>
  <p:clrMapOvr>
    <a:masterClrMapping/>
  </p:clrMapOvr>
  <p:transition spd="med" advClick="0" advTm="8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montag10.jpg"/>
          <p:cNvPicPr>
            <a:picLocks noGrp="1" noChangeAspect="1"/>
          </p:cNvPicPr>
          <p:nvPr>
            <p:ph idx="1"/>
          </p:nvPr>
        </p:nvPicPr>
        <p:blipFill>
          <a:blip r:embed="rId2" cstate="print"/>
          <a:stretch>
            <a:fillRect/>
          </a:stretch>
        </p:blipFill>
        <p:spPr>
          <a:xfrm>
            <a:off x="0" y="-8581"/>
            <a:ext cx="9144000" cy="6866582"/>
          </a:xfrm>
        </p:spPr>
      </p:pic>
    </p:spTree>
  </p:cSld>
  <p:clrMapOvr>
    <a:masterClrMapping/>
  </p:clrMapOvr>
  <p:transition spd="med" advClick="0" advTm="8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montagne-pelee-350481.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6" name="Espace réservé du contenu 5" descr="N_Centre_de_la_Nature_21.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nature_photos.JPG"/>
          <p:cNvPicPr>
            <a:picLocks noGrp="1" noChangeAspect="1"/>
          </p:cNvPicPr>
          <p:nvPr>
            <p:ph idx="1"/>
          </p:nvPr>
        </p:nvPicPr>
        <p:blipFill>
          <a:blip r:embed="rId2" cstate="print"/>
          <a:stretch>
            <a:fillRect/>
          </a:stretch>
        </p:blipFill>
        <p:spPr>
          <a:xfrm>
            <a:off x="0" y="0"/>
            <a:ext cx="9144000" cy="6858000"/>
          </a:xfrm>
        </p:spPr>
      </p:pic>
    </p:spTree>
  </p:cSld>
  <p:clrMapOvr>
    <a:masterClrMapping/>
  </p:clrMapOvr>
  <p:transition spd="med" advClick="0" advTm="8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p0cq9s10.jpg"/>
          <p:cNvPicPr>
            <a:picLocks noGrp="1" noChangeAspect="1"/>
          </p:cNvPicPr>
          <p:nvPr>
            <p:ph idx="1"/>
          </p:nvPr>
        </p:nvPicPr>
        <p:blipFill>
          <a:blip r:embed="rId2" cstate="print"/>
          <a:stretch>
            <a:fillRect/>
          </a:stretch>
        </p:blipFill>
        <p:spPr>
          <a:xfrm>
            <a:off x="0" y="126449"/>
            <a:ext cx="9144000" cy="6731551"/>
          </a:xfrm>
        </p:spPr>
      </p:pic>
    </p:spTree>
  </p:cSld>
  <p:clrMapOvr>
    <a:masterClrMapping/>
  </p:clrMapOvr>
  <p:transition spd="med" advClick="0" advTm="8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rupi8744naturebeautynaturepptpowerpoint11888.jpg"/>
          <p:cNvPicPr>
            <a:picLocks noGrp="1" noChangeAspect="1"/>
          </p:cNvPicPr>
          <p:nvPr>
            <p:ph idx="1"/>
          </p:nvPr>
        </p:nvPicPr>
        <p:blipFill>
          <a:blip r:embed="rId2" cstate="print"/>
          <a:stretch>
            <a:fillRect/>
          </a:stretch>
        </p:blipFill>
        <p:spPr>
          <a:xfrm>
            <a:off x="-106924" y="-46910"/>
            <a:ext cx="9250924" cy="6904910"/>
          </a:xfrm>
        </p:spPr>
      </p:pic>
    </p:spTree>
  </p:cSld>
  <p:clrMapOvr>
    <a:masterClrMapping/>
  </p:clrMapOvr>
  <p:transition spd="med" advClick="0" advTm="8000"/>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paysage3.jpg"/>
          <p:cNvPicPr>
            <a:picLocks noGrp="1" noChangeAspect="1"/>
          </p:cNvPicPr>
          <p:nvPr>
            <p:ph idx="1"/>
          </p:nvPr>
        </p:nvPicPr>
        <p:blipFill>
          <a:blip r:embed="rId2" cstate="print"/>
          <a:stretch>
            <a:fillRect/>
          </a:stretch>
        </p:blipFill>
        <p:spPr>
          <a:xfrm>
            <a:off x="0" y="-20918"/>
            <a:ext cx="9144000" cy="6878918"/>
          </a:xfrm>
        </p:spPr>
      </p:pic>
    </p:spTree>
  </p:cSld>
  <p:clrMapOvr>
    <a:masterClrMapping/>
  </p:clrMapOvr>
  <p:transition spd="med" advClick="0" advTm="8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fond_d10.jpg"/>
          <p:cNvPicPr>
            <a:picLocks noGrp="1" noChangeAspect="1"/>
          </p:cNvPicPr>
          <p:nvPr>
            <p:ph idx="1"/>
          </p:nvPr>
        </p:nvPicPr>
        <p:blipFill>
          <a:blip r:embed="rId2" cstate="print"/>
          <a:stretch>
            <a:fillRect/>
          </a:stretch>
        </p:blipFill>
        <p:spPr>
          <a:xfrm>
            <a:off x="-93758" y="-916"/>
            <a:ext cx="9237758" cy="6858916"/>
          </a:xfrm>
        </p:spPr>
      </p:pic>
    </p:spTree>
  </p:cSld>
  <p:clrMapOvr>
    <a:masterClrMapping/>
  </p:clrMapOvr>
  <p:transition spd="med" advClick="0" advTm="8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4" name="Espace réservé du contenu 3" descr="nature_www_fonds-ecran-gratuits_fr_102.jpg"/>
          <p:cNvPicPr>
            <a:picLocks noGrp="1" noChangeAspect="1"/>
          </p:cNvPicPr>
          <p:nvPr>
            <p:ph idx="1"/>
          </p:nvPr>
        </p:nvPicPr>
        <p:blipFill>
          <a:blip r:embed="rId2" cstate="print"/>
          <a:stretch>
            <a:fillRect/>
          </a:stretch>
        </p:blipFill>
        <p:spPr>
          <a:xfrm>
            <a:off x="-1" y="1"/>
            <a:ext cx="9144001" cy="6858000"/>
          </a:xfrm>
        </p:spPr>
      </p:pic>
      <p:sp>
        <p:nvSpPr>
          <p:cNvPr id="5" name="Rectangle 4"/>
          <p:cNvSpPr/>
          <p:nvPr/>
        </p:nvSpPr>
        <p:spPr>
          <a:xfrm>
            <a:off x="4139952" y="4005064"/>
            <a:ext cx="4536504" cy="1477328"/>
          </a:xfrm>
          <a:prstGeom prst="rect">
            <a:avLst/>
          </a:prstGeom>
        </p:spPr>
        <p:txBody>
          <a:bodyPr wrap="square">
            <a:spAutoFit/>
          </a:bodyPr>
          <a:lstStyle/>
          <a:p>
            <a:r>
              <a:rPr lang="fr-FR" dirty="0" smtClean="0">
                <a:solidFill>
                  <a:schemeClr val="bg1"/>
                </a:solidFill>
              </a:rPr>
              <a:t>Celui qui boira de l’eau que je lui donnerai n’aura pas du tout soif, jamais, mais l’eau que je lui donnerai deviendra en lui une source d’eau jaillissant pour communiquer la vie éternelle. Jean 4:14 TMN</a:t>
            </a:r>
            <a:endParaRPr lang="fr-FR" dirty="0">
              <a:solidFill>
                <a:schemeClr val="bg1"/>
              </a:solidFill>
            </a:endParaRPr>
          </a:p>
        </p:txBody>
      </p:sp>
      <p:sp>
        <p:nvSpPr>
          <p:cNvPr id="6" name="Rectangle 5"/>
          <p:cNvSpPr/>
          <p:nvPr/>
        </p:nvSpPr>
        <p:spPr>
          <a:xfrm>
            <a:off x="4283968" y="3645024"/>
            <a:ext cx="3240360" cy="369332"/>
          </a:xfrm>
          <a:prstGeom prst="rect">
            <a:avLst/>
          </a:prstGeom>
        </p:spPr>
        <p:txBody>
          <a:bodyPr wrap="square">
            <a:spAutoFit/>
          </a:bodyPr>
          <a:lstStyle/>
          <a:p>
            <a:r>
              <a:rPr lang="fr-FR" dirty="0" smtClean="0">
                <a:solidFill>
                  <a:schemeClr val="bg1"/>
                </a:solidFill>
              </a:rPr>
              <a:t>En réponse Jésus lui dit : “ </a:t>
            </a:r>
            <a:endParaRPr lang="fr-FR" dirty="0">
              <a:solidFill>
                <a:schemeClr val="bg1"/>
              </a:solidFill>
            </a:endParaRPr>
          </a:p>
        </p:txBody>
      </p:sp>
      <p:sp>
        <p:nvSpPr>
          <p:cNvPr id="7" name="Rectangle 6"/>
          <p:cNvSpPr/>
          <p:nvPr/>
        </p:nvSpPr>
        <p:spPr>
          <a:xfrm>
            <a:off x="2286000" y="3059668"/>
            <a:ext cx="4572000" cy="461665"/>
          </a:xfrm>
          <a:prstGeom prst="rect">
            <a:avLst/>
          </a:prstGeom>
        </p:spPr>
        <p:txBody>
          <a:bodyPr>
            <a:spAutoFit/>
          </a:bodyPr>
          <a:lstStyle/>
          <a:p>
            <a:r>
              <a:rPr lang="fr-FR" sz="2400" b="1" baseline="30000" dirty="0" smtClean="0">
                <a:solidFill>
                  <a:schemeClr val="bg1"/>
                </a:solidFill>
              </a:rPr>
              <a:t> </a:t>
            </a:r>
            <a:endParaRPr lang="fr-FR" sz="2400" dirty="0">
              <a:solidFill>
                <a:schemeClr val="bg1"/>
              </a:solidFill>
            </a:endParaRPr>
          </a:p>
        </p:txBody>
      </p:sp>
      <p:sp>
        <p:nvSpPr>
          <p:cNvPr id="8" name="Rectangle 7"/>
          <p:cNvSpPr/>
          <p:nvPr/>
        </p:nvSpPr>
        <p:spPr>
          <a:xfrm rot="10800000" flipV="1">
            <a:off x="2200000" y="3257234"/>
            <a:ext cx="4503748" cy="369332"/>
          </a:xfrm>
          <a:prstGeom prst="rect">
            <a:avLst/>
          </a:prstGeom>
        </p:spPr>
        <p:txBody>
          <a:bodyPr wrap="square">
            <a:spAutoFit/>
          </a:bodyPr>
          <a:lstStyle/>
          <a:p>
            <a:r>
              <a:rPr lang="fr-FR" b="1" baseline="30000" dirty="0" smtClean="0"/>
              <a:t>3</a:t>
            </a:r>
            <a:endParaRPr lang="fr-FR" dirty="0"/>
          </a:p>
        </p:txBody>
      </p:sp>
      <p:sp>
        <p:nvSpPr>
          <p:cNvPr id="9" name="Rectangle 8"/>
          <p:cNvSpPr/>
          <p:nvPr/>
        </p:nvSpPr>
        <p:spPr>
          <a:xfrm>
            <a:off x="2286000" y="5589240"/>
            <a:ext cx="4572000" cy="1200329"/>
          </a:xfrm>
          <a:prstGeom prst="rect">
            <a:avLst/>
          </a:prstGeom>
        </p:spPr>
        <p:txBody>
          <a:bodyPr wrap="square">
            <a:spAutoFit/>
          </a:bodyPr>
          <a:lstStyle/>
          <a:p>
            <a:r>
              <a:rPr lang="fr-FR" b="1" baseline="30000" dirty="0" smtClean="0"/>
              <a:t> </a:t>
            </a:r>
            <a:r>
              <a:rPr lang="fr-FR" sz="2400" b="1" baseline="30000" dirty="0" smtClean="0">
                <a:solidFill>
                  <a:schemeClr val="bg1"/>
                </a:solidFill>
              </a:rPr>
              <a:t>Ceci signifie la vie éternelle : qu’ils apprennent à te connaître, toi, le seul vrai Dieu, et celui que tu as envoyé, Jésus Christ Jean</a:t>
            </a:r>
            <a:r>
              <a:rPr lang="fr-FR" sz="2400" b="1" dirty="0" smtClean="0">
                <a:solidFill>
                  <a:schemeClr val="bg1"/>
                </a:solidFill>
              </a:rPr>
              <a:t> 17:3</a:t>
            </a:r>
            <a:endParaRPr lang="fr-FR" dirty="0">
              <a:solidFill>
                <a:schemeClr val="bg1"/>
              </a:solidFill>
            </a:endParaRPr>
          </a:p>
        </p:txBody>
      </p:sp>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heckerboard(across)">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1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checkerboard(across)">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checkerboard(across)">
                                      <p:cBhvr>
                                        <p:cTn id="1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FR"/>
          </a:p>
        </p:txBody>
      </p:sp>
      <p:pic>
        <p:nvPicPr>
          <p:cNvPr id="6" name="Espace réservé du contenu 5" descr="univers.jpg"/>
          <p:cNvPicPr>
            <a:picLocks noGrp="1" noChangeAspect="1"/>
          </p:cNvPicPr>
          <p:nvPr>
            <p:ph idx="1"/>
          </p:nvPr>
        </p:nvPicPr>
        <p:blipFill>
          <a:blip r:embed="rId2" cstate="print"/>
          <a:stretch>
            <a:fillRect/>
          </a:stretch>
        </p:blipFill>
        <p:spPr>
          <a:xfrm>
            <a:off x="-684584" y="0"/>
            <a:ext cx="9828584" cy="7019203"/>
          </a:xfrm>
          <a:prstGeom prst="rect">
            <a:avLst/>
          </a:prstGeom>
          <a:ln w="88900" cap="sq" cmpd="thickThin">
            <a:solidFill>
              <a:srgbClr val="000000"/>
            </a:solidFill>
            <a:prstDash val="solid"/>
            <a:miter lim="800000"/>
          </a:ln>
          <a:effectLst>
            <a:innerShdw blurRad="76200">
              <a:srgbClr val="000000"/>
            </a:innerShdw>
          </a:effectLst>
        </p:spPr>
      </p:pic>
      <p:sp>
        <p:nvSpPr>
          <p:cNvPr id="7" name="Rectangle 6"/>
          <p:cNvSpPr/>
          <p:nvPr/>
        </p:nvSpPr>
        <p:spPr>
          <a:xfrm>
            <a:off x="3707904" y="1484784"/>
            <a:ext cx="4896544" cy="3139321"/>
          </a:xfrm>
          <a:prstGeom prst="rect">
            <a:avLst/>
          </a:prstGeom>
        </p:spPr>
        <p:txBody>
          <a:bodyPr wrap="square">
            <a:spAutoFit/>
          </a:bodyPr>
          <a:lstStyle/>
          <a:p>
            <a:r>
              <a:rPr lang="fr-FR" dirty="0" smtClean="0">
                <a:solidFill>
                  <a:schemeClr val="bg1"/>
                </a:solidFill>
              </a:rPr>
              <a:t>Pour qu’on sache que toi, dont le nom est Jéhovah,</a:t>
            </a:r>
          </a:p>
          <a:p>
            <a:r>
              <a:rPr lang="fr-FR" dirty="0" smtClean="0">
                <a:solidFill>
                  <a:schemeClr val="bg1"/>
                </a:solidFill>
              </a:rPr>
              <a:t>tu es, toi seul, le Très-Haut sur toute la terre Psaumes 83:18 TMN</a:t>
            </a:r>
          </a:p>
          <a:p>
            <a:endParaRPr lang="fr-FR" dirty="0" smtClean="0">
              <a:solidFill>
                <a:schemeClr val="bg1"/>
              </a:solidFill>
            </a:endParaRPr>
          </a:p>
          <a:p>
            <a:r>
              <a:rPr lang="fr-FR" dirty="0" smtClean="0">
                <a:solidFill>
                  <a:schemeClr val="bg1"/>
                </a:solidFill>
              </a:rPr>
              <a:t>Note:</a:t>
            </a:r>
          </a:p>
          <a:p>
            <a:r>
              <a:rPr lang="fr-FR" dirty="0" smtClean="0">
                <a:solidFill>
                  <a:schemeClr val="bg1"/>
                </a:solidFill>
              </a:rPr>
              <a:t>Les témoins de Jéhovah sont présent dans le monde entier, n’hésitez pas à les contacter pour une étude de la Bible gratuite.</a:t>
            </a:r>
          </a:p>
          <a:p>
            <a:r>
              <a:rPr lang="fr-FR" dirty="0" smtClean="0">
                <a:solidFill>
                  <a:schemeClr val="bg1"/>
                </a:solidFill>
              </a:rPr>
              <a:t>De merveilleuses bénédictions vous attendent</a:t>
            </a:r>
          </a:p>
          <a:p>
            <a:r>
              <a:rPr lang="fr-FR" dirty="0" smtClean="0">
                <a:solidFill>
                  <a:schemeClr val="bg1"/>
                </a:solidFill>
              </a:rPr>
              <a:t>Grâce à l’étude  de la parole de Dieu.</a:t>
            </a:r>
          </a:p>
        </p:txBody>
      </p:sp>
      <p:pic>
        <p:nvPicPr>
          <p:cNvPr id="8" name="Image 7" descr="fleurs20.gif"/>
          <p:cNvPicPr>
            <a:picLocks noChangeAspect="1"/>
          </p:cNvPicPr>
          <p:nvPr/>
        </p:nvPicPr>
        <p:blipFill>
          <a:blip r:embed="rId3" cstate="print"/>
          <a:stretch>
            <a:fillRect/>
          </a:stretch>
        </p:blipFill>
        <p:spPr>
          <a:xfrm>
            <a:off x="5220072" y="5013176"/>
            <a:ext cx="1190625" cy="952500"/>
          </a:xfrm>
          <a:prstGeom prst="rect">
            <a:avLst/>
          </a:prstGeom>
        </p:spPr>
      </p:pic>
    </p:spTree>
  </p:cSld>
  <p:clrMapOvr>
    <a:masterClrMapping/>
  </p:clrMapOvr>
  <p:transition spd="med" advClick="0"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2000" fill="hold"/>
                                        <p:tgtEl>
                                          <p:spTgt spid="7">
                                            <p:txEl>
                                              <p:pRg st="6" end="6"/>
                                            </p:txEl>
                                          </p:spTgt>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ébit">
  <a:themeElements>
    <a:clrScheme name="Débit">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Débit">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Débit">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164</TotalTime>
  <Words>213</Words>
  <Application>Microsoft Office PowerPoint</Application>
  <PresentationFormat>Affichage à l'écran (4:3)</PresentationFormat>
  <Paragraphs>23</Paragraphs>
  <Slides>30</Slides>
  <Notes>0</Notes>
  <HiddenSlides>0</HiddenSlides>
  <MMClips>2</MMClips>
  <ScaleCrop>false</ScaleCrop>
  <HeadingPairs>
    <vt:vector size="4" baseType="variant">
      <vt:variant>
        <vt:lpstr>Thème</vt:lpstr>
      </vt:variant>
      <vt:variant>
        <vt:i4>1</vt:i4>
      </vt:variant>
      <vt:variant>
        <vt:lpstr>Titres des diapositives</vt:lpstr>
      </vt:variant>
      <vt:variant>
        <vt:i4>30</vt:i4>
      </vt:variant>
    </vt:vector>
  </HeadingPairs>
  <TitlesOfParts>
    <vt:vector size="31" baseType="lpstr">
      <vt:lpstr>Débit</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DELARUE</dc:creator>
  <cp:lastModifiedBy>DELARUE</cp:lastModifiedBy>
  <cp:revision>32</cp:revision>
  <dcterms:created xsi:type="dcterms:W3CDTF">2011-06-24T15:16:00Z</dcterms:created>
  <dcterms:modified xsi:type="dcterms:W3CDTF">2011-06-25T19:06:19Z</dcterms:modified>
</cp:coreProperties>
</file>