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82" r:id="rId3"/>
    <p:sldId id="257" r:id="rId4"/>
    <p:sldId id="294" r:id="rId5"/>
    <p:sldId id="260" r:id="rId6"/>
    <p:sldId id="292" r:id="rId7"/>
    <p:sldId id="295" r:id="rId8"/>
    <p:sldId id="261" r:id="rId9"/>
    <p:sldId id="289" r:id="rId10"/>
    <p:sldId id="264" r:id="rId11"/>
    <p:sldId id="298" r:id="rId12"/>
    <p:sldId id="288" r:id="rId13"/>
    <p:sldId id="296" r:id="rId14"/>
    <p:sldId id="263" r:id="rId15"/>
    <p:sldId id="297" r:id="rId16"/>
    <p:sldId id="267" r:id="rId17"/>
    <p:sldId id="299" r:id="rId18"/>
    <p:sldId id="262" r:id="rId19"/>
    <p:sldId id="300" r:id="rId20"/>
    <p:sldId id="287" r:id="rId21"/>
    <p:sldId id="304" r:id="rId22"/>
    <p:sldId id="305" r:id="rId23"/>
    <p:sldId id="306" r:id="rId24"/>
    <p:sldId id="265" r:id="rId25"/>
    <p:sldId id="307" r:id="rId26"/>
    <p:sldId id="308" r:id="rId27"/>
    <p:sldId id="327" r:id="rId28"/>
    <p:sldId id="301" r:id="rId29"/>
    <p:sldId id="325" r:id="rId30"/>
    <p:sldId id="303" r:id="rId31"/>
    <p:sldId id="323" r:id="rId32"/>
    <p:sldId id="317" r:id="rId33"/>
    <p:sldId id="320" r:id="rId34"/>
    <p:sldId id="313" r:id="rId35"/>
    <p:sldId id="316" r:id="rId36"/>
    <p:sldId id="321" r:id="rId37"/>
    <p:sldId id="322" r:id="rId38"/>
    <p:sldId id="311" r:id="rId39"/>
    <p:sldId id="314" r:id="rId40"/>
    <p:sldId id="268" r:id="rId41"/>
    <p:sldId id="279" r:id="rId4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0B4D6B"/>
    <a:srgbClr val="660066"/>
    <a:srgbClr val="33CC33"/>
    <a:srgbClr val="800080"/>
    <a:srgbClr val="D60093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5" autoAdjust="0"/>
    <p:restoredTop sz="94660"/>
  </p:normalViewPr>
  <p:slideViewPr>
    <p:cSldViewPr>
      <p:cViewPr varScale="1">
        <p:scale>
          <a:sx n="67" d="100"/>
          <a:sy n="67" d="100"/>
        </p:scale>
        <p:origin x="-33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B13501-8697-4772-B05C-B912BA1DE94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743E40-5EDC-46D3-9D32-FF95D6FC59D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F25D00-FFFF-4841-BD90-849D40A3B13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8C8C3-6AFA-4CB2-9031-738D8C0F65D7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65B002-D1D9-4D6F-AD93-7E2EBE5B077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03A35-540F-49F5-A44F-0BB4A9647A52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00CC7-CA1A-418E-B4C0-ECA749726D3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12BFF4-C971-4F72-AA23-DE5836185B0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292A11-6883-4856-9B8C-1FC64571806D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63A455-0885-4719-B614-737BE42469BE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BD529F-7ABB-4CFF-9269-C47DA8BBAAA7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B830FE-8964-40C5-9E89-A249B8959CC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8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2.jpeg"/><Relationship Id="rId4" Type="http://schemas.openxmlformats.org/officeDocument/2006/relationships/image" Target="../media/image7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10" Type="http://schemas.openxmlformats.org/officeDocument/2006/relationships/image" Target="../media/image90.jpeg"/><Relationship Id="rId4" Type="http://schemas.openxmlformats.org/officeDocument/2006/relationships/image" Target="../media/image84.jpeg"/><Relationship Id="rId9" Type="http://schemas.openxmlformats.org/officeDocument/2006/relationships/image" Target="../media/image8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92.jpeg"/><Relationship Id="rId7" Type="http://schemas.openxmlformats.org/officeDocument/2006/relationships/image" Target="../media/image96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10" Type="http://schemas.openxmlformats.org/officeDocument/2006/relationships/image" Target="../media/image99.jpeg"/><Relationship Id="rId4" Type="http://schemas.openxmlformats.org/officeDocument/2006/relationships/image" Target="../media/image93.jpeg"/><Relationship Id="rId9" Type="http://schemas.openxmlformats.org/officeDocument/2006/relationships/image" Target="../media/image9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eg"/><Relationship Id="rId3" Type="http://schemas.openxmlformats.org/officeDocument/2006/relationships/image" Target="../media/image101.jpeg"/><Relationship Id="rId7" Type="http://schemas.openxmlformats.org/officeDocument/2006/relationships/image" Target="../media/image105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10" Type="http://schemas.openxmlformats.org/officeDocument/2006/relationships/image" Target="../media/image108.jpeg"/><Relationship Id="rId4" Type="http://schemas.openxmlformats.org/officeDocument/2006/relationships/image" Target="../media/image102.jpeg"/><Relationship Id="rId9" Type="http://schemas.openxmlformats.org/officeDocument/2006/relationships/image" Target="../media/image10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11" Type="http://schemas.openxmlformats.org/officeDocument/2006/relationships/image" Target="../media/image122.jpeg"/><Relationship Id="rId5" Type="http://schemas.openxmlformats.org/officeDocument/2006/relationships/image" Target="../media/image116.jpeg"/><Relationship Id="rId10" Type="http://schemas.openxmlformats.org/officeDocument/2006/relationships/image" Target="../media/image121.jpeg"/><Relationship Id="rId4" Type="http://schemas.openxmlformats.org/officeDocument/2006/relationships/image" Target="../media/image115.jpeg"/><Relationship Id="rId9" Type="http://schemas.openxmlformats.org/officeDocument/2006/relationships/image" Target="../media/image120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jpeg"/><Relationship Id="rId3" Type="http://schemas.openxmlformats.org/officeDocument/2006/relationships/image" Target="../media/image124.jpeg"/><Relationship Id="rId7" Type="http://schemas.openxmlformats.org/officeDocument/2006/relationships/image" Target="../media/image128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jpeg"/><Relationship Id="rId11" Type="http://schemas.openxmlformats.org/officeDocument/2006/relationships/image" Target="../media/image2.gif"/><Relationship Id="rId5" Type="http://schemas.openxmlformats.org/officeDocument/2006/relationships/image" Target="../media/image126.jpeg"/><Relationship Id="rId10" Type="http://schemas.openxmlformats.org/officeDocument/2006/relationships/image" Target="../media/image131.jpeg"/><Relationship Id="rId4" Type="http://schemas.openxmlformats.org/officeDocument/2006/relationships/image" Target="../media/image125.jpeg"/><Relationship Id="rId9" Type="http://schemas.openxmlformats.org/officeDocument/2006/relationships/image" Target="../media/image1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jpeg"/><Relationship Id="rId3" Type="http://schemas.openxmlformats.org/officeDocument/2006/relationships/image" Target="../media/image136.jpeg"/><Relationship Id="rId7" Type="http://schemas.openxmlformats.org/officeDocument/2006/relationships/image" Target="../media/image140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9.jpeg"/><Relationship Id="rId11" Type="http://schemas.openxmlformats.org/officeDocument/2006/relationships/image" Target="../media/image144.jpeg"/><Relationship Id="rId5" Type="http://schemas.openxmlformats.org/officeDocument/2006/relationships/image" Target="../media/image138.jpeg"/><Relationship Id="rId10" Type="http://schemas.openxmlformats.org/officeDocument/2006/relationships/image" Target="../media/image143.jpeg"/><Relationship Id="rId4" Type="http://schemas.openxmlformats.org/officeDocument/2006/relationships/image" Target="../media/image137.jpeg"/><Relationship Id="rId9" Type="http://schemas.openxmlformats.org/officeDocument/2006/relationships/image" Target="../media/image14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jpeg"/><Relationship Id="rId3" Type="http://schemas.openxmlformats.org/officeDocument/2006/relationships/image" Target="../media/image147.jpeg"/><Relationship Id="rId7" Type="http://schemas.openxmlformats.org/officeDocument/2006/relationships/image" Target="../media/image151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0.jpeg"/><Relationship Id="rId5" Type="http://schemas.openxmlformats.org/officeDocument/2006/relationships/image" Target="../media/image149.jpeg"/><Relationship Id="rId10" Type="http://schemas.openxmlformats.org/officeDocument/2006/relationships/image" Target="../media/image154.jpeg"/><Relationship Id="rId4" Type="http://schemas.openxmlformats.org/officeDocument/2006/relationships/image" Target="../media/image148.jpeg"/><Relationship Id="rId9" Type="http://schemas.openxmlformats.org/officeDocument/2006/relationships/image" Target="../media/image15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jpeg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fr-FR" dirty="0" smtClean="0"/>
          </a:p>
        </p:txBody>
      </p:sp>
      <p:pic>
        <p:nvPicPr>
          <p:cNvPr id="2" name="Picture 4" descr="19990110031857_401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620713"/>
            <a:ext cx="7272338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6" descr="spkr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-900113" y="6021388"/>
            <a:ext cx="4318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.LOPEZ -sun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04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7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40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176213" y="473075"/>
            <a:ext cx="3971925" cy="2641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564904"/>
            <a:ext cx="3948113" cy="280828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3839">
            <a:off x="361950" y="3646488"/>
            <a:ext cx="3656013" cy="28209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6057520" y="430966"/>
            <a:ext cx="2373313" cy="340836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5291512" y="3614643"/>
            <a:ext cx="3472004" cy="275816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383558">
            <a:off x="3135592" y="253758"/>
            <a:ext cx="2147888" cy="24758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801326">
            <a:off x="522532" y="1923444"/>
            <a:ext cx="2402277" cy="200996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4" descr="fond_ecran_0004_1024_7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280400" cy="62642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520234">
            <a:off x="428625" y="611188"/>
            <a:ext cx="3892550" cy="2641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30475" y="2636838"/>
            <a:ext cx="3559175" cy="28082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83839">
            <a:off x="371475" y="3773488"/>
            <a:ext cx="3657600" cy="25590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1648">
            <a:off x="5203490" y="521159"/>
            <a:ext cx="3427066" cy="27329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85588">
            <a:off x="4621846" y="3636636"/>
            <a:ext cx="3934902" cy="274720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745853">
            <a:off x="807490" y="1924206"/>
            <a:ext cx="3906837" cy="2667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61648">
            <a:off x="4671148" y="1608265"/>
            <a:ext cx="3557857" cy="328128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4" descr="slide0007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8496300" cy="629126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soleil07b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190237">
            <a:off x="399604" y="422895"/>
            <a:ext cx="4103163" cy="2735442"/>
          </a:xfrm>
          <a:prstGeom prst="flowChartAlternateProcess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" name="Picture 7" descr="soleil07b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21190237">
            <a:off x="378262" y="3578273"/>
            <a:ext cx="3881677" cy="2681026"/>
          </a:xfrm>
          <a:prstGeom prst="flowChartAlternateProcess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" name="Picture 7" descr="soleil07b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418077">
            <a:off x="4790503" y="3661010"/>
            <a:ext cx="3986760" cy="2657840"/>
          </a:xfrm>
          <a:prstGeom prst="flowChartAlternateProcess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Picture 7" descr="soleil07b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192705">
            <a:off x="4790305" y="330311"/>
            <a:ext cx="4010808" cy="2764337"/>
          </a:xfrm>
          <a:prstGeom prst="flowChartAlternateProcess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9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355600" y="471488"/>
            <a:ext cx="3962400" cy="26431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1648">
            <a:off x="5214698" y="520374"/>
            <a:ext cx="3428715" cy="287092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5213" y="2725738"/>
            <a:ext cx="3948112" cy="26320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6161">
            <a:off x="516817" y="3624592"/>
            <a:ext cx="3385003" cy="283893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79766">
            <a:off x="643687" y="1397192"/>
            <a:ext cx="3149264" cy="297705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5204668" y="3408234"/>
            <a:ext cx="3185820" cy="2959309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61648">
            <a:off x="3967031" y="375769"/>
            <a:ext cx="3055225" cy="334580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66FF"/>
            </a:gs>
            <a:gs pos="12500">
              <a:srgbClr val="01A78F"/>
            </a:gs>
            <a:gs pos="25000">
              <a:srgbClr val="FFFF00"/>
            </a:gs>
            <a:gs pos="37500">
              <a:srgbClr val="FF6633"/>
            </a:gs>
            <a:gs pos="50000">
              <a:srgbClr val="FF3399"/>
            </a:gs>
            <a:gs pos="62500">
              <a:srgbClr val="FF6633"/>
            </a:gs>
            <a:gs pos="75000">
              <a:srgbClr val="FFFF00"/>
            </a:gs>
            <a:gs pos="87500">
              <a:srgbClr val="01A78F"/>
            </a:gs>
            <a:gs pos="100000">
              <a:srgbClr val="3366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4" descr="slide0030_image0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642350" cy="62642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17" descr="Obama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22522">
            <a:off x="448657" y="658996"/>
            <a:ext cx="4383599" cy="3182570"/>
          </a:xfrm>
          <a:prstGeom prst="rect">
            <a:avLst/>
          </a:prstGeom>
          <a:noFill/>
          <a:ln w="50800" cap="rnd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45" name="Picture 19" descr="Obama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32677">
            <a:off x="4492017" y="567312"/>
            <a:ext cx="4208795" cy="3022891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50800" cap="rnd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0246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4342" name="Picture 16" descr="Obama6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38771">
            <a:off x="706828" y="3535305"/>
            <a:ext cx="4117940" cy="2891492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9717" name="Picture 21" descr="Chan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38155">
            <a:off x="4552257" y="3355194"/>
            <a:ext cx="4033911" cy="3140731"/>
          </a:xfrm>
          <a:prstGeom prst="rect">
            <a:avLst/>
          </a:prstGeom>
          <a:noFill/>
          <a:ln w="50800" cap="rnd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4" descr="Ribau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8280400" cy="61928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9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438150" y="490538"/>
            <a:ext cx="3568700" cy="285273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83839">
            <a:off x="2679700" y="2497138"/>
            <a:ext cx="3711575" cy="31765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1648">
            <a:off x="5021263" y="647700"/>
            <a:ext cx="3246437" cy="31321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85588">
            <a:off x="5215966" y="3298650"/>
            <a:ext cx="3448229" cy="298619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88397">
            <a:off x="673925" y="3186753"/>
            <a:ext cx="3186218" cy="309282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196752"/>
            <a:ext cx="3276600" cy="336708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18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9000"/>
            </a:blip>
            <a:srcRect/>
            <a:stretch>
              <a:fillRect/>
            </a:stretch>
          </a:blipFill>
          <a:ln w="57150" cmpd="thickThin">
            <a:solidFill>
              <a:schemeClr val="bg1">
                <a:alpha val="63921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0" name="Image 9" descr="IMG_10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05041">
            <a:off x="3880512" y="3200907"/>
            <a:ext cx="4849431" cy="3074476"/>
          </a:xfrm>
          <a:prstGeom prst="rect">
            <a:avLst/>
          </a:prstGeom>
          <a:noFill/>
          <a:ln w="635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10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03502">
            <a:off x="5985262" y="433318"/>
            <a:ext cx="2700417" cy="28473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4" descr="IMG_102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41737">
            <a:off x="517034" y="539905"/>
            <a:ext cx="3237216" cy="313837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Image 5" descr="IMG_10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630159">
            <a:off x="222250" y="3449638"/>
            <a:ext cx="4441825" cy="28432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Image 7" descr="IMG_105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164865">
            <a:off x="3146901" y="1317094"/>
            <a:ext cx="3353004" cy="336856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9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2636838"/>
            <a:ext cx="4729162" cy="31527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20234">
            <a:off x="363538" y="555625"/>
            <a:ext cx="4130675" cy="27543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3839">
            <a:off x="293688" y="3854450"/>
            <a:ext cx="3489325" cy="26701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5116513" y="825500"/>
            <a:ext cx="3622675" cy="25622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4805363" y="3687763"/>
            <a:ext cx="3990975" cy="26606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11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IMG_73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11960" y="2636912"/>
            <a:ext cx="4693150" cy="3863502"/>
          </a:xfrm>
          <a:ln w="38100">
            <a:solidFill>
              <a:schemeClr val="bg1"/>
            </a:solidFill>
          </a:ln>
        </p:spPr>
      </p:pic>
      <p:pic>
        <p:nvPicPr>
          <p:cNvPr id="15364" name="Picture 4" descr="slide0008_image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88556">
            <a:off x="562022" y="723025"/>
            <a:ext cx="4866866" cy="352767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9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454025" y="573088"/>
            <a:ext cx="3411538" cy="29448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83839">
            <a:off x="431800" y="3646488"/>
            <a:ext cx="3656013" cy="27622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1648">
            <a:off x="5084763" y="600075"/>
            <a:ext cx="3541712" cy="30575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85588">
            <a:off x="4722813" y="3244850"/>
            <a:ext cx="3309937" cy="288448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520234">
            <a:off x="1077913" y="1228725"/>
            <a:ext cx="3482975" cy="26368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916113"/>
            <a:ext cx="4265612" cy="352583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4" descr="slide0054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176213" y="488950"/>
            <a:ext cx="3971925" cy="26098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8575" y="2492375"/>
            <a:ext cx="4116388" cy="33131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83839">
            <a:off x="346075" y="3448050"/>
            <a:ext cx="4191000" cy="28162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1648">
            <a:off x="5703779" y="379738"/>
            <a:ext cx="3013251" cy="299787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85588">
            <a:off x="4752975" y="3336925"/>
            <a:ext cx="3962400" cy="304958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798674">
            <a:off x="557213" y="1749425"/>
            <a:ext cx="3205162" cy="25495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61648">
            <a:off x="3507582" y="586084"/>
            <a:ext cx="3323511" cy="253179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30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4" descr="slide0011_image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08769">
            <a:off x="2700338" y="946150"/>
            <a:ext cx="5865812" cy="5099050"/>
          </a:xfrm>
          <a:prstGeom prst="rect">
            <a:avLst/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9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346075" y="547688"/>
            <a:ext cx="3994150" cy="250983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56260">
            <a:off x="710674" y="2669164"/>
            <a:ext cx="3411537" cy="33845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1648">
            <a:off x="5113338" y="600075"/>
            <a:ext cx="3484562" cy="30575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39695">
            <a:off x="4246348" y="3579600"/>
            <a:ext cx="4208007" cy="273677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79766">
            <a:off x="1996810" y="925816"/>
            <a:ext cx="3346450" cy="33464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2081213"/>
            <a:ext cx="4265612" cy="31972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57150" cmpd="thickThin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4" name="Image 3" descr="IMG_07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548680"/>
            <a:ext cx="3528392" cy="4441458"/>
          </a:xfrm>
          <a:prstGeom prst="rect">
            <a:avLst/>
          </a:prstGeom>
          <a:ln w="508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</p:pic>
      <p:pic>
        <p:nvPicPr>
          <p:cNvPr id="9" name="Image 8" descr="IMG_07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916832"/>
            <a:ext cx="4375626" cy="4392488"/>
          </a:xfrm>
          <a:prstGeom prst="rect">
            <a:avLst/>
          </a:prstGeom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spd="slow" advClick="0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696913" y="611188"/>
            <a:ext cx="3355975" cy="2641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9625" y="2862263"/>
            <a:ext cx="4010025" cy="26543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3839">
            <a:off x="503238" y="3719513"/>
            <a:ext cx="3668712" cy="27622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4826000" y="565150"/>
            <a:ext cx="3957638" cy="25638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3930650" y="3462338"/>
            <a:ext cx="4624388" cy="29606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520234">
            <a:off x="430213" y="2298700"/>
            <a:ext cx="4314825" cy="27082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61648">
            <a:off x="3511550" y="358775"/>
            <a:ext cx="3544888" cy="27035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622558">
            <a:off x="4421188" y="2817813"/>
            <a:ext cx="3857625" cy="26670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355600" y="473075"/>
            <a:ext cx="3962400" cy="26416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3213100"/>
            <a:ext cx="4146550" cy="283686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3839">
            <a:off x="485775" y="4144963"/>
            <a:ext cx="3481388" cy="23209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5000625" y="996950"/>
            <a:ext cx="3956050" cy="26352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8038" y="407988"/>
            <a:ext cx="3876675" cy="25844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798674">
            <a:off x="509588" y="2493963"/>
            <a:ext cx="3640137" cy="24272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4198">
            <a:off x="5429250" y="3981450"/>
            <a:ext cx="3549650" cy="236696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Image 11" descr="IMG_0696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875" y="1944688"/>
            <a:ext cx="4356100" cy="26431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79766">
            <a:off x="539254" y="503190"/>
            <a:ext cx="3931070" cy="26207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8588" y="2565400"/>
            <a:ext cx="3921125" cy="25622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6161">
            <a:off x="624456" y="3790009"/>
            <a:ext cx="3923069" cy="261595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4821127" y="558689"/>
            <a:ext cx="3869051" cy="249467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4926013" y="3732213"/>
            <a:ext cx="3930650" cy="261937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618810">
            <a:off x="552314" y="2748221"/>
            <a:ext cx="4254500" cy="274796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61648">
            <a:off x="4178378" y="1810722"/>
            <a:ext cx="4239185" cy="282612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Picture 2" descr="C:\Users\Marie Christine\Pictures\2011_06_11\Bénévoles et encadrant\IMG_6594.JPG"/>
          <p:cNvPicPr>
            <a:picLocks noChangeAspect="1" noChangeArrowheads="1"/>
          </p:cNvPicPr>
          <p:nvPr/>
        </p:nvPicPr>
        <p:blipFill>
          <a:blip r:embed="rId10" cstate="print"/>
          <a:srcRect t="16831" r="5568"/>
          <a:stretch>
            <a:fillRect/>
          </a:stretch>
        </p:blipFill>
        <p:spPr bwMode="auto">
          <a:xfrm rot="20920909">
            <a:off x="521653" y="1394750"/>
            <a:ext cx="4536505" cy="3202373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</p:spTree>
  </p:cSld>
  <p:clrMapOvr>
    <a:masterClrMapping/>
  </p:clrMapOvr>
  <p:transition spd="med" advClick="0" advTm="21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" name="Picture 4" descr="carbet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21165763">
            <a:off x="336550" y="509588"/>
            <a:ext cx="4135438" cy="2751137"/>
          </a:xfrm>
          <a:ln w="38100">
            <a:solidFill>
              <a:schemeClr val="tx2">
                <a:lumMod val="75000"/>
              </a:schemeClr>
            </a:solidFill>
          </a:ln>
        </p:spPr>
      </p:pic>
      <p:pic>
        <p:nvPicPr>
          <p:cNvPr id="11268" name="Picture 4" descr="carbet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33023">
            <a:off x="4546600" y="568325"/>
            <a:ext cx="4200525" cy="280035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7" name="Picture 4" descr="carbet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431511">
            <a:off x="1983182" y="3256564"/>
            <a:ext cx="4797425" cy="3198813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355600" y="536575"/>
            <a:ext cx="3962400" cy="25130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97005" y="2738439"/>
            <a:ext cx="4060957" cy="270678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6161">
            <a:off x="434929" y="3551884"/>
            <a:ext cx="3973330" cy="264345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4702175" y="722313"/>
            <a:ext cx="3956050" cy="26384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4500563" y="3652838"/>
            <a:ext cx="3959225" cy="26400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8038" y="407988"/>
            <a:ext cx="3876675" cy="25844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801326">
            <a:off x="370700" y="2370357"/>
            <a:ext cx="3887138" cy="251740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4198">
            <a:off x="4825632" y="2785696"/>
            <a:ext cx="3922208" cy="261539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Image 11" descr="IMG_0696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99792" y="2132856"/>
            <a:ext cx="3888811" cy="2881039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0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555625" y="719138"/>
            <a:ext cx="3638550" cy="24257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16161">
            <a:off x="539073" y="3647073"/>
            <a:ext cx="4242367" cy="277114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85588">
            <a:off x="4500563" y="3586163"/>
            <a:ext cx="4251325" cy="28082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981190">
            <a:off x="612775" y="2632075"/>
            <a:ext cx="3921125" cy="26146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61648">
            <a:off x="5080271" y="436425"/>
            <a:ext cx="3665649" cy="300823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Image 11" descr="IMG_07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300161">
            <a:off x="1923214" y="342703"/>
            <a:ext cx="3735388" cy="246944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615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481171">
            <a:off x="3631074" y="2588039"/>
            <a:ext cx="4696159" cy="3356941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1441377"/>
            <a:ext cx="5601663" cy="39177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" name="Picture 6" descr="spkr3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V="1">
            <a:off x="-900113" y="6021388"/>
            <a:ext cx="43180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24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fr-FR" dirty="0" smtClean="0"/>
          </a:p>
        </p:txBody>
      </p:sp>
      <p:pic>
        <p:nvPicPr>
          <p:cNvPr id="6" name="Image 5" descr="IMG_6697.JPG"/>
          <p:cNvPicPr>
            <a:picLocks noChangeAspect="1"/>
          </p:cNvPicPr>
          <p:nvPr/>
        </p:nvPicPr>
        <p:blipFill>
          <a:blip r:embed="rId3" cstate="print"/>
          <a:srcRect l="5971" t="21328" r="8153" b="467"/>
          <a:stretch>
            <a:fillRect/>
          </a:stretch>
        </p:blipFill>
        <p:spPr>
          <a:xfrm rot="742335">
            <a:off x="2382757" y="1193572"/>
            <a:ext cx="6114142" cy="4256681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  <p:pic>
        <p:nvPicPr>
          <p:cNvPr id="7" name="Image 6" descr="IMG_67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41768">
            <a:off x="615715" y="1107416"/>
            <a:ext cx="6063826" cy="4547870"/>
          </a:xfrm>
          <a:prstGeom prst="rect">
            <a:avLst/>
          </a:prstGeom>
          <a:blipFill dpi="0" rotWithShape="1">
            <a:blip r:embed="rId5" cstate="print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slow" advClick="0" advTm="7000">
    <p:newsflash/>
    <p:sndAc>
      <p:stSnd>
        <p:snd r:embed="rId2" name="coupedumonde musicpps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355600" y="471488"/>
            <a:ext cx="3962400" cy="26431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2565400"/>
            <a:ext cx="4146550" cy="31099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3839">
            <a:off x="449263" y="3646488"/>
            <a:ext cx="3481387" cy="282098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4702175" y="635000"/>
            <a:ext cx="3956050" cy="28130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4500563" y="3567113"/>
            <a:ext cx="3959225" cy="281146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798674">
            <a:off x="509588" y="2371725"/>
            <a:ext cx="3640137" cy="267176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4198">
            <a:off x="5251450" y="2757488"/>
            <a:ext cx="3549650" cy="25130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8038" y="306388"/>
            <a:ext cx="3876675" cy="27876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Image 11" descr="IMG_069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2111126" y="1772817"/>
            <a:ext cx="4865097" cy="324036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ie Christine\Pictures\2011_06_11\Bénévoles et encadrant\IMG_7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30000"/>
            </a:blip>
            <a:srcRect/>
            <a:stretch>
              <a:fillRect/>
            </a:stretch>
          </a:blipFill>
          <a:ln w="57150" cmpd="thickThin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 dirty="0">
              <a:latin typeface="Arial" charset="0"/>
            </a:endParaRPr>
          </a:p>
        </p:txBody>
      </p:sp>
      <p:pic>
        <p:nvPicPr>
          <p:cNvPr id="8" name="Image 7" descr="IMG_06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20234">
            <a:off x="428625" y="719138"/>
            <a:ext cx="3892550" cy="24257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" name="Image 13" descr="IMG_0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30475" y="2565400"/>
            <a:ext cx="4197350" cy="256222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Image 6" descr="IMG_071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3839">
            <a:off x="415925" y="3857625"/>
            <a:ext cx="3800475" cy="24114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Image 8" descr="IMG_072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61648">
            <a:off x="5100638" y="538163"/>
            <a:ext cx="3602037" cy="23733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Image 9" descr="IMG_072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85588">
            <a:off x="4926013" y="3679825"/>
            <a:ext cx="3930650" cy="272415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Image 14" descr="IMG_069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981190">
            <a:off x="768350" y="2508250"/>
            <a:ext cx="3709988" cy="36941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Image 10" descr="IMG_069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622558">
            <a:off x="4956175" y="3041650"/>
            <a:ext cx="3162300" cy="29591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" name="Image 12" descr="IMG_0724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61648">
            <a:off x="3584575" y="828675"/>
            <a:ext cx="3665538" cy="23193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8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dirty="0" smtClean="0"/>
          </a:p>
        </p:txBody>
      </p:sp>
      <p:pic>
        <p:nvPicPr>
          <p:cNvPr id="6" name="Picture 4" descr="carbet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574443">
            <a:off x="4629745" y="3600145"/>
            <a:ext cx="4021138" cy="2762904"/>
          </a:xfrm>
          <a:ln w="38100">
            <a:solidFill>
              <a:schemeClr val="tx2">
                <a:lumMod val="75000"/>
              </a:schemeClr>
            </a:solidFill>
          </a:ln>
        </p:spPr>
      </p:pic>
      <p:pic>
        <p:nvPicPr>
          <p:cNvPr id="11268" name="Picture 4" descr="carbet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21109684">
            <a:off x="432546" y="498409"/>
            <a:ext cx="3545409" cy="280035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7" name="Picture 4" descr="carbet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0731635">
            <a:off x="500978" y="3295280"/>
            <a:ext cx="3961151" cy="2874787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8" name="Picture 4" descr="carbet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 rot="533023">
            <a:off x="5066964" y="517360"/>
            <a:ext cx="3554287" cy="2956052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7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61890">
            <a:off x="591939" y="981118"/>
            <a:ext cx="5853994" cy="3902662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  <p:pic>
        <p:nvPicPr>
          <p:cNvPr id="3" name="Image 2" descr="IMG_67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95677">
            <a:off x="3310298" y="1208796"/>
            <a:ext cx="5040624" cy="4653136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6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0" y="404664"/>
            <a:ext cx="8214626" cy="5976664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7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80920" cy="5904656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7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56042">
            <a:off x="433528" y="1369779"/>
            <a:ext cx="5907569" cy="4374149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  <p:pic>
        <p:nvPicPr>
          <p:cNvPr id="3" name="Image 2" descr="IMG_6753.JPG"/>
          <p:cNvPicPr>
            <a:picLocks noChangeAspect="1"/>
          </p:cNvPicPr>
          <p:nvPr/>
        </p:nvPicPr>
        <p:blipFill>
          <a:blip r:embed="rId3" cstate="print"/>
          <a:srcRect r="11213"/>
          <a:stretch>
            <a:fillRect/>
          </a:stretch>
        </p:blipFill>
        <p:spPr>
          <a:xfrm rot="578309">
            <a:off x="2603921" y="1075387"/>
            <a:ext cx="5877759" cy="4612363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6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443609">
            <a:off x="2758866" y="900471"/>
            <a:ext cx="5767902" cy="4648270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  <p:pic>
        <p:nvPicPr>
          <p:cNvPr id="2" name="Image 1" descr="IMG_68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61004">
            <a:off x="519609" y="1197760"/>
            <a:ext cx="6083170" cy="4283531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9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7920880" cy="5976664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69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7" y="350657"/>
            <a:ext cx="8280920" cy="6102680"/>
          </a:xfrm>
          <a:prstGeom prst="rect">
            <a:avLst/>
          </a:prstGeom>
          <a:ln w="38100">
            <a:solidFill>
              <a:srgbClr val="0000FF"/>
            </a:solidFill>
          </a:ln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30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4" descr="slide0021_image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376783">
            <a:off x="1598613" y="328613"/>
            <a:ext cx="3746500" cy="613727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46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piafs color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361188">
            <a:off x="1060566" y="914622"/>
            <a:ext cx="7232453" cy="4823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512" y="6309320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00FF"/>
                </a:solidFill>
              </a:rPr>
              <a:t>Photographies et montage Ovalie 51 - 23 juin 2011</a:t>
            </a:r>
            <a:endParaRPr lang="fr-FR" sz="2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Click="0" advTm="3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1265</TotalTime>
  <Words>9</Words>
  <Application>Microsoft Office PowerPoint</Application>
  <PresentationFormat>Affichage à l'écran (4:3)</PresentationFormat>
  <Paragraphs>1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BG Diapo 61</dc:title>
  <dc:creator>Bernard GISPERT</dc:creator>
  <dc:description>17 Aout 2007</dc:description>
  <cp:lastModifiedBy>Marie Christine</cp:lastModifiedBy>
  <cp:revision>126</cp:revision>
  <dcterms:created xsi:type="dcterms:W3CDTF">2007-08-17T09:29:54Z</dcterms:created>
  <dcterms:modified xsi:type="dcterms:W3CDTF">2011-06-24T06:03:40Z</dcterms:modified>
</cp:coreProperties>
</file>