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1"/>
  </p:notesMasterIdLst>
  <p:sldIdLst>
    <p:sldId id="256" r:id="rId2"/>
    <p:sldId id="283" r:id="rId3"/>
    <p:sldId id="300" r:id="rId4"/>
    <p:sldId id="284" r:id="rId5"/>
    <p:sldId id="285" r:id="rId6"/>
    <p:sldId id="286" r:id="rId7"/>
    <p:sldId id="287" r:id="rId8"/>
    <p:sldId id="288" r:id="rId9"/>
    <p:sldId id="289" r:id="rId10"/>
    <p:sldId id="290" r:id="rId11"/>
    <p:sldId id="291" r:id="rId12"/>
    <p:sldId id="293" r:id="rId13"/>
    <p:sldId id="292" r:id="rId14"/>
    <p:sldId id="299" r:id="rId15"/>
    <p:sldId id="294" r:id="rId16"/>
    <p:sldId id="317" r:id="rId17"/>
    <p:sldId id="319" r:id="rId18"/>
    <p:sldId id="318" r:id="rId19"/>
    <p:sldId id="295" r:id="rId20"/>
    <p:sldId id="296" r:id="rId21"/>
    <p:sldId id="297" r:id="rId22"/>
    <p:sldId id="298" r:id="rId23"/>
    <p:sldId id="301" r:id="rId24"/>
    <p:sldId id="302" r:id="rId25"/>
    <p:sldId id="303" r:id="rId26"/>
    <p:sldId id="304" r:id="rId27"/>
    <p:sldId id="305" r:id="rId28"/>
    <p:sldId id="306" r:id="rId29"/>
    <p:sldId id="307" r:id="rId30"/>
    <p:sldId id="308" r:id="rId31"/>
    <p:sldId id="309" r:id="rId32"/>
    <p:sldId id="311" r:id="rId33"/>
    <p:sldId id="310" r:id="rId34"/>
    <p:sldId id="313" r:id="rId35"/>
    <p:sldId id="312" r:id="rId36"/>
    <p:sldId id="314" r:id="rId37"/>
    <p:sldId id="315" r:id="rId38"/>
    <p:sldId id="316" r:id="rId39"/>
    <p:sldId id="320" r:id="rId40"/>
  </p:sldIdLst>
  <p:sldSz cx="9144000" cy="6858000" type="screen4x3"/>
  <p:notesSz cx="6858000" cy="9144000"/>
  <p:photoAlbum/>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4357"/>
    <a:srgbClr val="A917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autoAdjust="0"/>
    <p:restoredTop sz="94628" autoAdjust="0"/>
  </p:normalViewPr>
  <p:slideViewPr>
    <p:cSldViewPr>
      <p:cViewPr varScale="1">
        <p:scale>
          <a:sx n="84" d="100"/>
          <a:sy n="84" d="100"/>
        </p:scale>
        <p:origin x="-72" y="-49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1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8B1624-684A-4B15-BFF7-48ADA6EA9A1D}" type="datetimeFigureOut">
              <a:rPr lang="fr-FR" smtClean="0"/>
              <a:t>24/06/2011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707656-681F-48D1-90FF-FD771CEBB970}" type="slidenum">
              <a:rPr lang="fr-FR" smtClean="0"/>
              <a:t>‹N°›</a:t>
            </a:fld>
            <a:endParaRPr lang="fr-FR"/>
          </a:p>
        </p:txBody>
      </p:sp>
    </p:spTree>
    <p:extLst>
      <p:ext uri="{BB962C8B-B14F-4D97-AF65-F5344CB8AC3E}">
        <p14:creationId xmlns:p14="http://schemas.microsoft.com/office/powerpoint/2010/main" val="2647962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re 28"/>
          <p:cNvSpPr>
            <a:spLocks noGrp="1"/>
          </p:cNvSpPr>
          <p:nvPr>
            <p:ph type="ctrTitle"/>
          </p:nvPr>
        </p:nvSpPr>
        <p:spPr>
          <a:xfrm>
            <a:off x="381000" y="4853411"/>
            <a:ext cx="8458200" cy="1222375"/>
          </a:xfrm>
        </p:spPr>
        <p:txBody>
          <a:bodyPr anchor="t"/>
          <a:lstStyle/>
          <a:p>
            <a:r>
              <a:rPr kumimoji="0" lang="fr-FR" smtClean="0"/>
              <a:t>Modifiez le style du titre</a:t>
            </a:r>
            <a:endParaRPr kumimoji="0" lang="en-US"/>
          </a:p>
        </p:txBody>
      </p:sp>
      <p:sp>
        <p:nvSpPr>
          <p:cNvPr id="9" name="Sous-titr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
        <p:nvSpPr>
          <p:cNvPr id="16" name="Espace réservé de la date 15"/>
          <p:cNvSpPr>
            <a:spLocks noGrp="1"/>
          </p:cNvSpPr>
          <p:nvPr>
            <p:ph type="dt" sz="half" idx="10"/>
          </p:nvPr>
        </p:nvSpPr>
        <p:spPr/>
        <p:txBody>
          <a:bodyPr/>
          <a:lstStyle/>
          <a:p>
            <a:fld id="{ECDC9CDC-7DC4-495A-BB91-0267C23509E5}" type="datetimeFigureOut">
              <a:rPr lang="fr-FR" smtClean="0"/>
              <a:t>24/06/2011</a:t>
            </a:fld>
            <a:endParaRPr lang="fr-FR"/>
          </a:p>
        </p:txBody>
      </p:sp>
      <p:sp>
        <p:nvSpPr>
          <p:cNvPr id="2" name="Espace réservé du pied de page 1"/>
          <p:cNvSpPr>
            <a:spLocks noGrp="1"/>
          </p:cNvSpPr>
          <p:nvPr>
            <p:ph type="ftr" sz="quarter" idx="11"/>
          </p:nvPr>
        </p:nvSpPr>
        <p:spPr/>
        <p:txBody>
          <a:bodyPr/>
          <a:lstStyle/>
          <a:p>
            <a:endParaRPr lang="fr-FR"/>
          </a:p>
        </p:txBody>
      </p:sp>
      <p:sp>
        <p:nvSpPr>
          <p:cNvPr id="15" name="Espace réservé du numéro de diapositive 14"/>
          <p:cNvSpPr>
            <a:spLocks noGrp="1"/>
          </p:cNvSpPr>
          <p:nvPr>
            <p:ph type="sldNum" sz="quarter" idx="12"/>
          </p:nvPr>
        </p:nvSpPr>
        <p:spPr>
          <a:xfrm>
            <a:off x="8229600" y="6473952"/>
            <a:ext cx="758952" cy="246888"/>
          </a:xfrm>
        </p:spPr>
        <p:txBody>
          <a:bodyPr/>
          <a:lstStyle/>
          <a:p>
            <a:fld id="{564A645D-B6BE-4C78-8A5C-4A6F71F845DC}"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ECDC9CDC-7DC4-495A-BB91-0267C23509E5}" type="datetimeFigureOut">
              <a:rPr lang="fr-FR" smtClean="0"/>
              <a:t>24/06/2011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64A645D-B6BE-4C78-8A5C-4A6F71F845DC}"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549276"/>
            <a:ext cx="1828800" cy="5851525"/>
          </a:xfrm>
        </p:spPr>
        <p:txBody>
          <a:bodyPr vert="eaVer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457200" y="549276"/>
            <a:ext cx="6248400" cy="5851525"/>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ECDC9CDC-7DC4-495A-BB91-0267C23509E5}" type="datetimeFigureOut">
              <a:rPr lang="fr-FR" smtClean="0"/>
              <a:t>24/06/2011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64A645D-B6BE-4C78-8A5C-4A6F71F845DC}"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2" name="Titre 21"/>
          <p:cNvSpPr>
            <a:spLocks noGrp="1"/>
          </p:cNvSpPr>
          <p:nvPr>
            <p:ph type="title"/>
          </p:nvPr>
        </p:nvSpPr>
        <p:spPr/>
        <p:txBody>
          <a:bodyPr/>
          <a:lstStyle/>
          <a:p>
            <a:r>
              <a:rPr kumimoji="0" lang="fr-FR" smtClean="0"/>
              <a:t>Modifiez le style du titre</a:t>
            </a:r>
            <a:endParaRPr kumimoji="0" lang="en-US"/>
          </a:p>
        </p:txBody>
      </p:sp>
      <p:sp>
        <p:nvSpPr>
          <p:cNvPr id="27" name="Espace réservé du contenu 26"/>
          <p:cNvSpPr>
            <a:spLocks noGrp="1"/>
          </p:cNvSpPr>
          <p:nvPr>
            <p:ph idx="1"/>
          </p:nvPr>
        </p:nvSpPr>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5" name="Espace réservé de la date 24"/>
          <p:cNvSpPr>
            <a:spLocks noGrp="1"/>
          </p:cNvSpPr>
          <p:nvPr>
            <p:ph type="dt" sz="half" idx="10"/>
          </p:nvPr>
        </p:nvSpPr>
        <p:spPr/>
        <p:txBody>
          <a:bodyPr/>
          <a:lstStyle/>
          <a:p>
            <a:fld id="{ECDC9CDC-7DC4-495A-BB91-0267C23509E5}" type="datetimeFigureOut">
              <a:rPr lang="fr-FR" smtClean="0"/>
              <a:t>24/06/2011</a:t>
            </a:fld>
            <a:endParaRPr lang="fr-FR"/>
          </a:p>
        </p:txBody>
      </p:sp>
      <p:sp>
        <p:nvSpPr>
          <p:cNvPr id="19" name="Espace réservé du pied de page 18"/>
          <p:cNvSpPr>
            <a:spLocks noGrp="1"/>
          </p:cNvSpPr>
          <p:nvPr>
            <p:ph type="ftr" sz="quarter" idx="11"/>
          </p:nvPr>
        </p:nvSpPr>
        <p:spPr>
          <a:xfrm>
            <a:off x="3581400" y="76200"/>
            <a:ext cx="2895600" cy="288925"/>
          </a:xfrm>
        </p:spPr>
        <p:txBody>
          <a:bodyPr/>
          <a:lstStyle/>
          <a:p>
            <a:endParaRPr lang="fr-FR"/>
          </a:p>
        </p:txBody>
      </p:sp>
      <p:sp>
        <p:nvSpPr>
          <p:cNvPr id="16" name="Espace réservé du numéro de diapositive 15"/>
          <p:cNvSpPr>
            <a:spLocks noGrp="1"/>
          </p:cNvSpPr>
          <p:nvPr>
            <p:ph type="sldNum" sz="quarter" idx="12"/>
          </p:nvPr>
        </p:nvSpPr>
        <p:spPr>
          <a:xfrm>
            <a:off x="8229600" y="6473952"/>
            <a:ext cx="758952" cy="246888"/>
          </a:xfrm>
        </p:spPr>
        <p:txBody>
          <a:bodyPr/>
          <a:lstStyle/>
          <a:p>
            <a:fld id="{564A645D-B6BE-4C78-8A5C-4A6F71F845DC}"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2"/>
      </p:bgRef>
    </p:bg>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ce réservé du texte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19" name="Espace réservé de la date 18"/>
          <p:cNvSpPr>
            <a:spLocks noGrp="1"/>
          </p:cNvSpPr>
          <p:nvPr>
            <p:ph type="dt" sz="half" idx="10"/>
          </p:nvPr>
        </p:nvSpPr>
        <p:spPr/>
        <p:txBody>
          <a:bodyPr/>
          <a:lstStyle/>
          <a:p>
            <a:fld id="{ECDC9CDC-7DC4-495A-BB91-0267C23509E5}" type="datetimeFigureOut">
              <a:rPr lang="fr-FR" smtClean="0"/>
              <a:t>24/06/2011</a:t>
            </a:fld>
            <a:endParaRPr lang="fr-FR"/>
          </a:p>
        </p:txBody>
      </p:sp>
      <p:sp>
        <p:nvSpPr>
          <p:cNvPr id="11" name="Espace réservé du pied de page 10"/>
          <p:cNvSpPr>
            <a:spLocks noGrp="1"/>
          </p:cNvSpPr>
          <p:nvPr>
            <p:ph type="ftr" sz="quarter" idx="11"/>
          </p:nvPr>
        </p:nvSpPr>
        <p:spPr/>
        <p:txBody>
          <a:bodyPr/>
          <a:lstStyle/>
          <a:p>
            <a:endParaRPr lang="fr-FR"/>
          </a:p>
        </p:txBody>
      </p:sp>
      <p:sp>
        <p:nvSpPr>
          <p:cNvPr id="16" name="Espace réservé du numéro de diapositive 15"/>
          <p:cNvSpPr>
            <a:spLocks noGrp="1"/>
          </p:cNvSpPr>
          <p:nvPr>
            <p:ph type="sldNum" sz="quarter" idx="12"/>
          </p:nvPr>
        </p:nvSpPr>
        <p:spPr/>
        <p:txBody>
          <a:bodyPr/>
          <a:lstStyle/>
          <a:p>
            <a:fld id="{564A645D-B6BE-4C78-8A5C-4A6F71F845DC}" type="slidenum">
              <a:rPr lang="fr-FR" smtClean="0"/>
              <a:t>‹N°›</a:t>
            </a:fld>
            <a:endParaRPr lang="fr-FR"/>
          </a:p>
        </p:txBody>
      </p:sp>
      <p:sp>
        <p:nvSpPr>
          <p:cNvPr id="8" name="Titre 7"/>
          <p:cNvSpPr>
            <a:spLocks noGrp="1"/>
          </p:cNvSpPr>
          <p:nvPr>
            <p:ph type="title"/>
          </p:nvPr>
        </p:nvSpPr>
        <p:spPr>
          <a:xfrm>
            <a:off x="180475" y="2947085"/>
            <a:ext cx="8686800" cy="1184825"/>
          </a:xfrm>
        </p:spPr>
        <p:txBody>
          <a:bodyPr rtlCol="0" anchor="t"/>
          <a:lstStyle>
            <a:lvl1pPr algn="r">
              <a:defRPr/>
            </a:lvl1pPr>
          </a:lstStyle>
          <a:p>
            <a:r>
              <a:rPr kumimoji="0" lang="fr-FR" smtClean="0"/>
              <a:t>Modifiez le style du titre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0" name="Titre 19"/>
          <p:cNvSpPr>
            <a:spLocks noGrp="1"/>
          </p:cNvSpPr>
          <p:nvPr>
            <p:ph type="title"/>
          </p:nvPr>
        </p:nvSpPr>
        <p:spPr>
          <a:xfrm>
            <a:off x="301752" y="457200"/>
            <a:ext cx="8686800" cy="841248"/>
          </a:xfrm>
        </p:spPr>
        <p:txBody>
          <a:bodyPr/>
          <a:lstStyle/>
          <a:p>
            <a:r>
              <a:rPr kumimoji="0" lang="fr-FR" smtClean="0"/>
              <a:t>Modifiez le style du titre</a:t>
            </a:r>
            <a:endParaRPr kumimoji="0" lang="en-US"/>
          </a:p>
        </p:txBody>
      </p:sp>
      <p:sp>
        <p:nvSpPr>
          <p:cNvPr id="14" name="Espace réservé du contenu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1" name="Espace réservé de la date 20"/>
          <p:cNvSpPr>
            <a:spLocks noGrp="1"/>
          </p:cNvSpPr>
          <p:nvPr>
            <p:ph type="dt" sz="half" idx="10"/>
          </p:nvPr>
        </p:nvSpPr>
        <p:spPr/>
        <p:txBody>
          <a:bodyPr/>
          <a:lstStyle/>
          <a:p>
            <a:fld id="{ECDC9CDC-7DC4-495A-BB91-0267C23509E5}" type="datetimeFigureOut">
              <a:rPr lang="fr-FR" smtClean="0"/>
              <a:t>24/06/2011</a:t>
            </a:fld>
            <a:endParaRPr lang="fr-FR"/>
          </a:p>
        </p:txBody>
      </p:sp>
      <p:sp>
        <p:nvSpPr>
          <p:cNvPr id="10" name="Espace réservé du pied de page 9"/>
          <p:cNvSpPr>
            <a:spLocks noGrp="1"/>
          </p:cNvSpPr>
          <p:nvPr>
            <p:ph type="ftr" sz="quarter" idx="11"/>
          </p:nvPr>
        </p:nvSpPr>
        <p:spPr/>
        <p:txBody>
          <a:bodyPr/>
          <a:lstStyle/>
          <a:p>
            <a:endParaRPr lang="fr-FR"/>
          </a:p>
        </p:txBody>
      </p:sp>
      <p:sp>
        <p:nvSpPr>
          <p:cNvPr id="31" name="Espace réservé du numéro de diapositive 30"/>
          <p:cNvSpPr>
            <a:spLocks noGrp="1"/>
          </p:cNvSpPr>
          <p:nvPr>
            <p:ph type="sldNum" sz="quarter" idx="12"/>
          </p:nvPr>
        </p:nvSpPr>
        <p:spPr/>
        <p:txBody>
          <a:bodyPr/>
          <a:lstStyle/>
          <a:p>
            <a:fld id="{564A645D-B6BE-4C78-8A5C-4A6F71F845DC}"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9" name="Titre 28"/>
          <p:cNvSpPr>
            <a:spLocks noGrp="1"/>
          </p:cNvSpPr>
          <p:nvPr>
            <p:ph type="title"/>
          </p:nvPr>
        </p:nvSpPr>
        <p:spPr>
          <a:xfrm>
            <a:off x="304800" y="5410200"/>
            <a:ext cx="8610600" cy="882650"/>
          </a:xfrm>
        </p:spPr>
        <p:txBody>
          <a:bodyPr anchor="ctr"/>
          <a:lstStyle>
            <a:lvl1pPr>
              <a:defRPr/>
            </a:lvl1p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25" name="Espace réservé du texte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4" name="Espace réservé du contenu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8" name="Espace réservé du contenu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0" name="Espace réservé de la date 9"/>
          <p:cNvSpPr>
            <a:spLocks noGrp="1"/>
          </p:cNvSpPr>
          <p:nvPr>
            <p:ph type="dt" sz="half" idx="10"/>
          </p:nvPr>
        </p:nvSpPr>
        <p:spPr/>
        <p:txBody>
          <a:bodyPr/>
          <a:lstStyle/>
          <a:p>
            <a:fld id="{ECDC9CDC-7DC4-495A-BB91-0267C23509E5}" type="datetimeFigureOut">
              <a:rPr lang="fr-FR" smtClean="0"/>
              <a:t>24/06/2011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a:xfrm>
            <a:off x="8229600" y="6477000"/>
            <a:ext cx="762000" cy="246888"/>
          </a:xfrm>
        </p:spPr>
        <p:txBody>
          <a:bodyPr/>
          <a:lstStyle/>
          <a:p>
            <a:fld id="{564A645D-B6BE-4C78-8A5C-4A6F71F845DC}" type="slidenum">
              <a:rPr lang="fr-FR" smtClean="0"/>
              <a:t>‹N°›</a:t>
            </a:fld>
            <a:endParaRPr lang="fr-FR"/>
          </a:p>
        </p:txBody>
      </p:sp>
      <p:sp>
        <p:nvSpPr>
          <p:cNvPr id="11" name="Connecteur droit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0" name="Titre 29"/>
          <p:cNvSpPr>
            <a:spLocks noGrp="1"/>
          </p:cNvSpPr>
          <p:nvPr>
            <p:ph type="title"/>
          </p:nvPr>
        </p:nvSpPr>
        <p:spPr>
          <a:xfrm>
            <a:off x="301752" y="457200"/>
            <a:ext cx="8686800" cy="841248"/>
          </a:xfrm>
        </p:spPr>
        <p:txBody>
          <a:bodyPr/>
          <a:lstStyle/>
          <a:p>
            <a:r>
              <a:rPr kumimoji="0" lang="fr-FR" smtClean="0"/>
              <a:t>Modifiez le style du titre</a:t>
            </a:r>
            <a:endParaRPr kumimoji="0" lang="en-US"/>
          </a:p>
        </p:txBody>
      </p:sp>
      <p:sp>
        <p:nvSpPr>
          <p:cNvPr id="12" name="Espace réservé de la date 11"/>
          <p:cNvSpPr>
            <a:spLocks noGrp="1"/>
          </p:cNvSpPr>
          <p:nvPr>
            <p:ph type="dt" sz="half" idx="10"/>
          </p:nvPr>
        </p:nvSpPr>
        <p:spPr/>
        <p:txBody>
          <a:bodyPr/>
          <a:lstStyle/>
          <a:p>
            <a:fld id="{ECDC9CDC-7DC4-495A-BB91-0267C23509E5}" type="datetimeFigureOut">
              <a:rPr lang="fr-FR" smtClean="0"/>
              <a:t>24/06/2011</a:t>
            </a:fld>
            <a:endParaRPr lang="fr-FR"/>
          </a:p>
        </p:txBody>
      </p:sp>
      <p:sp>
        <p:nvSpPr>
          <p:cNvPr id="21" name="Espace réservé du pied de page 20"/>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64A645D-B6BE-4C78-8A5C-4A6F71F845DC}"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ECDC9CDC-7DC4-495A-BB91-0267C23509E5}" type="datetimeFigureOut">
              <a:rPr lang="fr-FR" smtClean="0"/>
              <a:t>24/06/2011</a:t>
            </a:fld>
            <a:endParaRPr lang="fr-FR"/>
          </a:p>
        </p:txBody>
      </p:sp>
      <p:sp>
        <p:nvSpPr>
          <p:cNvPr id="24" name="Espace réservé du pied de page 23"/>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64A645D-B6BE-4C78-8A5C-4A6F71F845DC}"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Connecteur droit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re 11"/>
          <p:cNvSpPr>
            <a:spLocks noGrp="1"/>
          </p:cNvSpPr>
          <p:nvPr>
            <p:ph type="title"/>
          </p:nvPr>
        </p:nvSpPr>
        <p:spPr>
          <a:xfrm>
            <a:off x="457200" y="5486400"/>
            <a:ext cx="8458200" cy="520700"/>
          </a:xfrm>
        </p:spPr>
        <p:txBody>
          <a:bodyPr anchor="ctr"/>
          <a:lstStyle>
            <a:lvl1pPr algn="l">
              <a:buNone/>
              <a:defRPr sz="2000" b="1"/>
            </a:lvl1pPr>
          </a:lstStyle>
          <a:p>
            <a:r>
              <a:rPr kumimoji="0" lang="fr-FR" smtClean="0"/>
              <a:t>Modifiez le style du titre</a:t>
            </a:r>
            <a:endParaRPr kumimoji="0" lang="en-US"/>
          </a:p>
        </p:txBody>
      </p:sp>
      <p:sp>
        <p:nvSpPr>
          <p:cNvPr id="26" name="Espace réservé du texte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14" name="Espace réservé du contenu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5" name="Espace réservé de la date 24"/>
          <p:cNvSpPr>
            <a:spLocks noGrp="1"/>
          </p:cNvSpPr>
          <p:nvPr>
            <p:ph type="dt" sz="half" idx="10"/>
          </p:nvPr>
        </p:nvSpPr>
        <p:spPr/>
        <p:txBody>
          <a:bodyPr/>
          <a:lstStyle/>
          <a:p>
            <a:fld id="{ECDC9CDC-7DC4-495A-BB91-0267C23509E5}" type="datetimeFigureOut">
              <a:rPr lang="fr-FR" smtClean="0"/>
              <a:t>24/06/2011</a:t>
            </a:fld>
            <a:endParaRPr lang="fr-FR"/>
          </a:p>
        </p:txBody>
      </p:sp>
      <p:sp>
        <p:nvSpPr>
          <p:cNvPr id="29" name="Espace réservé du pied de page 28"/>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64A645D-B6BE-4C78-8A5C-4A6F71F845DC}"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3" name="Espace réservé pour une imag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fr-FR" smtClean="0"/>
              <a:t>Cliquez sur l'icône pour ajouter une image</a:t>
            </a:r>
            <a:endParaRPr kumimoji="0" lang="en-US" dirty="0"/>
          </a:p>
        </p:txBody>
      </p:sp>
      <p:sp>
        <p:nvSpPr>
          <p:cNvPr id="7" name="Espace réservé de la date 6"/>
          <p:cNvSpPr>
            <a:spLocks noGrp="1"/>
          </p:cNvSpPr>
          <p:nvPr>
            <p:ph type="dt" sz="half" idx="10"/>
          </p:nvPr>
        </p:nvSpPr>
        <p:spPr/>
        <p:txBody>
          <a:bodyPr/>
          <a:lstStyle/>
          <a:p>
            <a:fld id="{ECDC9CDC-7DC4-495A-BB91-0267C23509E5}" type="datetimeFigureOut">
              <a:rPr lang="fr-FR" smtClean="0"/>
              <a:t>24/06/2011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31" name="Espace réservé du numéro de diapositive 30"/>
          <p:cNvSpPr>
            <a:spLocks noGrp="1"/>
          </p:cNvSpPr>
          <p:nvPr>
            <p:ph type="sldNum" sz="quarter" idx="12"/>
          </p:nvPr>
        </p:nvSpPr>
        <p:spPr/>
        <p:txBody>
          <a:bodyPr/>
          <a:lstStyle/>
          <a:p>
            <a:fld id="{564A645D-B6BE-4C78-8A5C-4A6F71F845DC}" type="slidenum">
              <a:rPr lang="fr-FR" smtClean="0"/>
              <a:t>‹N°›</a:t>
            </a:fld>
            <a:endParaRPr lang="fr-FR"/>
          </a:p>
        </p:txBody>
      </p:sp>
      <p:sp>
        <p:nvSpPr>
          <p:cNvPr id="17" name="Titre 16"/>
          <p:cNvSpPr>
            <a:spLocks noGrp="1"/>
          </p:cNvSpPr>
          <p:nvPr>
            <p:ph type="title"/>
          </p:nvPr>
        </p:nvSpPr>
        <p:spPr>
          <a:xfrm>
            <a:off x="381000" y="4993760"/>
            <a:ext cx="5867400" cy="522288"/>
          </a:xfrm>
        </p:spPr>
        <p:txBody>
          <a:bodyPr anchor="ctr"/>
          <a:lstStyle>
            <a:lvl1pPr algn="l">
              <a:buNone/>
              <a:defRPr sz="2000" b="1"/>
            </a:lvl1pPr>
          </a:lstStyle>
          <a:p>
            <a:r>
              <a:rPr kumimoji="0" lang="fr-FR" smtClean="0"/>
              <a:t>Modifiez le style du titre</a:t>
            </a:r>
            <a:endParaRPr kumimoji="0" lang="en-US"/>
          </a:p>
        </p:txBody>
      </p:sp>
      <p:sp>
        <p:nvSpPr>
          <p:cNvPr id="26" name="Espace réservé du texte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Espace réservé du texte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1" name="Espace réservé de la date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ECDC9CDC-7DC4-495A-BB91-0267C23509E5}" type="datetimeFigureOut">
              <a:rPr lang="fr-FR" smtClean="0"/>
              <a:t>24/06/2011</a:t>
            </a:fld>
            <a:endParaRPr lang="fr-FR"/>
          </a:p>
        </p:txBody>
      </p:sp>
      <p:sp>
        <p:nvSpPr>
          <p:cNvPr id="28" name="Espace réservé du pied de page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fr-FR"/>
          </a:p>
        </p:txBody>
      </p:sp>
      <p:sp>
        <p:nvSpPr>
          <p:cNvPr id="5" name="Espace réservé du numéro de diapositive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564A645D-B6BE-4C78-8A5C-4A6F71F845DC}" type="slidenum">
              <a:rPr lang="fr-FR" smtClean="0"/>
              <a:t>‹N°›</a:t>
            </a:fld>
            <a:endParaRPr lang="fr-FR"/>
          </a:p>
        </p:txBody>
      </p:sp>
      <p:sp>
        <p:nvSpPr>
          <p:cNvPr id="10" name="Espace réservé du titre 9"/>
          <p:cNvSpPr>
            <a:spLocks noGrp="1"/>
          </p:cNvSpPr>
          <p:nvPr>
            <p:ph type="title"/>
          </p:nvPr>
        </p:nvSpPr>
        <p:spPr>
          <a:xfrm>
            <a:off x="304800" y="457200"/>
            <a:ext cx="8686800" cy="838200"/>
          </a:xfrm>
          <a:prstGeom prst="rect">
            <a:avLst/>
          </a:prstGeom>
        </p:spPr>
        <p:txBody>
          <a:bodyPr vert="horz" anchor="ctr">
            <a:normAutofit/>
          </a:bodyPr>
          <a:lstStyle/>
          <a:p>
            <a:r>
              <a:rPr kumimoji="0" lang="fr-FR" smtClean="0"/>
              <a:t>Modifiez le style du titre</a:t>
            </a:r>
            <a:endParaRPr kumimoji="0" lang="en-US"/>
          </a:p>
        </p:txBody>
      </p:sp>
      <p:sp>
        <p:nvSpPr>
          <p:cNvPr id="9" name="Connecteur droit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cteur droit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tags" Target="../tags/tag35.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932040" y="548680"/>
            <a:ext cx="3693096" cy="4176464"/>
          </a:xfrm>
        </p:spPr>
        <p:txBody>
          <a:bodyPr>
            <a:normAutofit/>
          </a:bodyPr>
          <a:lstStyle/>
          <a:p>
            <a:r>
              <a:rPr lang="fr-FR" dirty="0" smtClean="0">
                <a:solidFill>
                  <a:srgbClr val="CD4357"/>
                </a:solidFill>
              </a:rPr>
              <a:t>Château </a:t>
            </a:r>
            <a:r>
              <a:rPr lang="fr-FR" dirty="0" smtClean="0">
                <a:solidFill>
                  <a:srgbClr val="CD4357"/>
                </a:solidFill>
              </a:rPr>
              <a:t>et</a:t>
            </a:r>
            <a:br>
              <a:rPr lang="fr-FR" dirty="0" smtClean="0">
                <a:solidFill>
                  <a:srgbClr val="CD4357"/>
                </a:solidFill>
              </a:rPr>
            </a:br>
            <a:r>
              <a:rPr lang="fr-FR" dirty="0" smtClean="0">
                <a:solidFill>
                  <a:srgbClr val="CD4357"/>
                </a:solidFill>
              </a:rPr>
              <a:t>Jardins de </a:t>
            </a:r>
            <a:r>
              <a:rPr lang="fr-FR" dirty="0" smtClean="0">
                <a:solidFill>
                  <a:srgbClr val="CD4357"/>
                </a:solidFill>
              </a:rPr>
              <a:t>Villandry</a:t>
            </a:r>
            <a:endParaRPr lang="fr-FR" dirty="0">
              <a:solidFill>
                <a:srgbClr val="CD4357"/>
              </a:solidFill>
            </a:endParaRPr>
          </a:p>
        </p:txBody>
      </p:sp>
      <p:pic>
        <p:nvPicPr>
          <p:cNvPr id="8" name="Sleep Away.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7426204" y="5805264"/>
            <a:ext cx="609600" cy="609600"/>
          </a:xfrm>
          <a:prstGeom prst="rect">
            <a:avLst/>
          </a:prstGeom>
        </p:spPr>
      </p:pic>
      <p:sp>
        <p:nvSpPr>
          <p:cNvPr id="6" name="ZoneTexte 5"/>
          <p:cNvSpPr txBox="1"/>
          <p:nvPr/>
        </p:nvSpPr>
        <p:spPr>
          <a:xfrm>
            <a:off x="4788024" y="5589240"/>
            <a:ext cx="1512168" cy="369332"/>
          </a:xfrm>
          <a:prstGeom prst="rect">
            <a:avLst/>
          </a:prstGeom>
          <a:noFill/>
        </p:spPr>
        <p:txBody>
          <a:bodyPr wrap="square" rtlCol="0">
            <a:spAutoFit/>
          </a:bodyPr>
          <a:lstStyle/>
          <a:p>
            <a:r>
              <a:rPr lang="fr-FR" dirty="0" smtClean="0">
                <a:solidFill>
                  <a:schemeClr val="accent6">
                    <a:lumMod val="75000"/>
                  </a:schemeClr>
                </a:solidFill>
              </a:rPr>
              <a:t>Mai 2011</a:t>
            </a:r>
            <a:endParaRPr lang="fr-FR" dirty="0">
              <a:solidFill>
                <a:schemeClr val="accent6">
                  <a:lumMod val="75000"/>
                </a:schemeClr>
              </a:solidFill>
            </a:endParaRPr>
          </a:p>
        </p:txBody>
      </p:sp>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40" y="20425"/>
            <a:ext cx="4559840" cy="6858000"/>
          </a:xfrm>
          <a:prstGeom prst="rect">
            <a:avLst/>
          </a:prstGeom>
        </p:spPr>
      </p:pic>
    </p:spTree>
    <p:custDataLst>
      <p:tags r:id="rId1"/>
    </p:custDataLst>
    <p:extLst>
      <p:ext uri="{BB962C8B-B14F-4D97-AF65-F5344CB8AC3E}">
        <p14:creationId xmlns:p14="http://schemas.microsoft.com/office/powerpoint/2010/main" val="2617329291"/>
      </p:ext>
    </p:extLst>
  </p:cSld>
  <p:clrMapOvr>
    <a:masterClrMapping/>
  </p:clrMapOvr>
  <mc:AlternateContent xmlns:mc="http://schemas.openxmlformats.org/markup-compatibility/2006">
    <mc:Choice xmlns:p14="http://schemas.microsoft.com/office/powerpoint/2010/main" Requires="p14">
      <p:transition spd="slow" p14:dur="2000" advTm="8187"/>
    </mc:Choice>
    <mc:Fallback>
      <p:transition spd="slow" advTm="8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0" repeatCount="indefinite" fill="remove" display="0">
                  <p:stCondLst>
                    <p:cond delay="indefinite"/>
                  </p:stCondLst>
                  <p:endCondLst>
                    <p:cond evt="onStopAudio" delay="0">
                      <p:tgtEl>
                        <p:sldTgt/>
                      </p:tgtEl>
                    </p:cond>
                  </p:endCondLst>
                </p:cTn>
                <p:tgtEl>
                  <p:spTgt spid="8"/>
                </p:tgtEl>
              </p:cMediaNode>
            </p:audio>
          </p:childTnLst>
        </p:cTn>
      </p:par>
    </p:tnLst>
    <p:bldLst>
      <p:bldP spid="2" grpId="0"/>
      <p:bldP spid="6" grpId="0"/>
    </p:bldLst>
  </p:timing>
  <p:extLst mod="1">
    <p:ext uri="{E180D4A7-C9FB-4DFB-919C-405C955672EB}">
      <p14:showEvtLst xmlns:p14="http://schemas.microsoft.com/office/powerpoint/2010/main">
        <p14:playEvt time="0" objId="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116632"/>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92696"/>
            <a:ext cx="9144000" cy="6079787"/>
          </a:xfrm>
          <a:prstGeom prst="rect">
            <a:avLst/>
          </a:prstGeom>
        </p:spPr>
      </p:pic>
      <p:sp>
        <p:nvSpPr>
          <p:cNvPr id="4" name="ZoneTexte 3"/>
          <p:cNvSpPr txBox="1"/>
          <p:nvPr/>
        </p:nvSpPr>
        <p:spPr>
          <a:xfrm>
            <a:off x="5004048" y="301298"/>
            <a:ext cx="4032448" cy="307777"/>
          </a:xfrm>
          <a:prstGeom prst="rect">
            <a:avLst/>
          </a:prstGeom>
          <a:noFill/>
        </p:spPr>
        <p:txBody>
          <a:bodyPr wrap="square" rtlCol="0">
            <a:spAutoFit/>
          </a:bodyPr>
          <a:lstStyle/>
          <a:p>
            <a:r>
              <a:rPr lang="fr-FR" sz="1400" dirty="0" smtClean="0">
                <a:solidFill>
                  <a:srgbClr val="C00000"/>
                </a:solidFill>
              </a:rPr>
              <a:t>Jardins d’ornement: les jardins d’amour</a:t>
            </a:r>
            <a:endParaRPr lang="fr-FR" sz="1400" dirty="0">
              <a:solidFill>
                <a:srgbClr val="C00000"/>
              </a:solidFill>
            </a:endParaRPr>
          </a:p>
        </p:txBody>
      </p:sp>
    </p:spTree>
    <p:custDataLst>
      <p:tags r:id="rId1"/>
    </p:custDataLst>
    <p:extLst>
      <p:ext uri="{BB962C8B-B14F-4D97-AF65-F5344CB8AC3E}">
        <p14:creationId xmlns:p14="http://schemas.microsoft.com/office/powerpoint/2010/main" val="262769881"/>
      </p:ext>
    </p:extLst>
  </p:cSld>
  <p:clrMapOvr>
    <a:masterClrMapping/>
  </p:clrMapOvr>
  <mc:AlternateContent xmlns:mc="http://schemas.openxmlformats.org/markup-compatibility/2006">
    <mc:Choice xmlns:p14="http://schemas.microsoft.com/office/powerpoint/2010/main" Requires="p14">
      <p:transition spd="slow" p14:dur="2000" advTm="10574"/>
    </mc:Choice>
    <mc:Fallback>
      <p:transition spd="slow" advTm="105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116632"/>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20688"/>
            <a:ext cx="9144000" cy="6079787"/>
          </a:xfrm>
          <a:prstGeom prst="rect">
            <a:avLst/>
          </a:prstGeom>
        </p:spPr>
      </p:pic>
      <p:sp>
        <p:nvSpPr>
          <p:cNvPr id="4" name="ZoneTexte 3"/>
          <p:cNvSpPr txBox="1"/>
          <p:nvPr/>
        </p:nvSpPr>
        <p:spPr>
          <a:xfrm>
            <a:off x="5580112" y="238618"/>
            <a:ext cx="2736304" cy="307777"/>
          </a:xfrm>
          <a:prstGeom prst="rect">
            <a:avLst/>
          </a:prstGeom>
          <a:noFill/>
        </p:spPr>
        <p:txBody>
          <a:bodyPr wrap="square" rtlCol="0">
            <a:spAutoFit/>
          </a:bodyPr>
          <a:lstStyle/>
          <a:p>
            <a:r>
              <a:rPr lang="fr-FR" sz="1400" dirty="0" smtClean="0">
                <a:solidFill>
                  <a:srgbClr val="C00000"/>
                </a:solidFill>
              </a:rPr>
              <a:t>Le potager</a:t>
            </a:r>
            <a:endParaRPr lang="fr-FR" sz="1400" dirty="0">
              <a:solidFill>
                <a:srgbClr val="C00000"/>
              </a:solidFill>
            </a:endParaRPr>
          </a:p>
        </p:txBody>
      </p:sp>
    </p:spTree>
    <p:custDataLst>
      <p:tags r:id="rId1"/>
    </p:custDataLst>
    <p:extLst>
      <p:ext uri="{BB962C8B-B14F-4D97-AF65-F5344CB8AC3E}">
        <p14:creationId xmlns:p14="http://schemas.microsoft.com/office/powerpoint/2010/main" val="3090060018"/>
      </p:ext>
    </p:extLst>
  </p:cSld>
  <p:clrMapOvr>
    <a:masterClrMapping/>
  </p:clrMapOvr>
  <mc:AlternateContent xmlns:mc="http://schemas.openxmlformats.org/markup-compatibility/2006">
    <mc:Choice xmlns:p14="http://schemas.microsoft.com/office/powerpoint/2010/main" Requires="p14">
      <p:transition spd="slow" p14:dur="2000" advTm="8974"/>
    </mc:Choice>
    <mc:Fallback>
      <p:transition spd="slow" advTm="89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1047"/>
            <a:ext cx="9144000" cy="6079787"/>
          </a:xfrm>
          <a:prstGeom prst="rect">
            <a:avLst/>
          </a:prstGeom>
        </p:spPr>
      </p:pic>
      <p:sp>
        <p:nvSpPr>
          <p:cNvPr id="3" name="ZoneTexte 2"/>
          <p:cNvSpPr txBox="1"/>
          <p:nvPr/>
        </p:nvSpPr>
        <p:spPr>
          <a:xfrm>
            <a:off x="6012160" y="81329"/>
            <a:ext cx="1584176" cy="307777"/>
          </a:xfrm>
          <a:prstGeom prst="rect">
            <a:avLst/>
          </a:prstGeom>
          <a:noFill/>
        </p:spPr>
        <p:txBody>
          <a:bodyPr wrap="square" rtlCol="0">
            <a:spAutoFit/>
          </a:bodyPr>
          <a:lstStyle/>
          <a:p>
            <a:r>
              <a:rPr lang="fr-FR" sz="1400" dirty="0" smtClean="0">
                <a:solidFill>
                  <a:srgbClr val="C00000"/>
                </a:solidFill>
              </a:rPr>
              <a:t>Le potager</a:t>
            </a:r>
            <a:endParaRPr lang="fr-FR" sz="1400" dirty="0">
              <a:solidFill>
                <a:srgbClr val="C00000"/>
              </a:solidFill>
            </a:endParaRPr>
          </a:p>
        </p:txBody>
      </p:sp>
      <p:sp>
        <p:nvSpPr>
          <p:cNvPr id="4" name="ZoneTexte 3"/>
          <p:cNvSpPr txBox="1"/>
          <p:nvPr/>
        </p:nvSpPr>
        <p:spPr>
          <a:xfrm>
            <a:off x="179512" y="116632"/>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345052383"/>
      </p:ext>
    </p:extLst>
  </p:cSld>
  <p:clrMapOvr>
    <a:masterClrMapping/>
  </p:clrMapOvr>
  <mc:AlternateContent xmlns:mc="http://schemas.openxmlformats.org/markup-compatibility/2006">
    <mc:Choice xmlns:p14="http://schemas.microsoft.com/office/powerpoint/2010/main" Requires="p14">
      <p:transition spd="slow" p14:dur="2000" advTm="4086"/>
    </mc:Choice>
    <mc:Fallback>
      <p:transition spd="slow" advTm="40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85964"/>
            <a:ext cx="9144000" cy="6079787"/>
          </a:xfrm>
          <a:prstGeom prst="rect">
            <a:avLst/>
          </a:prstGeom>
        </p:spPr>
      </p:pic>
      <p:sp>
        <p:nvSpPr>
          <p:cNvPr id="3" name="ZoneTexte 2"/>
          <p:cNvSpPr txBox="1"/>
          <p:nvPr/>
        </p:nvSpPr>
        <p:spPr>
          <a:xfrm>
            <a:off x="6012160" y="127318"/>
            <a:ext cx="2736304" cy="307777"/>
          </a:xfrm>
          <a:prstGeom prst="rect">
            <a:avLst/>
          </a:prstGeom>
          <a:noFill/>
        </p:spPr>
        <p:txBody>
          <a:bodyPr wrap="square" rtlCol="0">
            <a:spAutoFit/>
          </a:bodyPr>
          <a:lstStyle/>
          <a:p>
            <a:r>
              <a:rPr lang="fr-FR" sz="1400" dirty="0" smtClean="0">
                <a:solidFill>
                  <a:srgbClr val="C00000"/>
                </a:solidFill>
              </a:rPr>
              <a:t>Le potager</a:t>
            </a:r>
            <a:endParaRPr lang="fr-FR" sz="1400" dirty="0">
              <a:solidFill>
                <a:srgbClr val="C00000"/>
              </a:solidFill>
            </a:endParaRPr>
          </a:p>
        </p:txBody>
      </p:sp>
      <p:sp>
        <p:nvSpPr>
          <p:cNvPr id="4" name="ZoneTexte 3"/>
          <p:cNvSpPr txBox="1"/>
          <p:nvPr/>
        </p:nvSpPr>
        <p:spPr>
          <a:xfrm>
            <a:off x="179512" y="116632"/>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1531846897"/>
      </p:ext>
    </p:extLst>
  </p:cSld>
  <p:clrMapOvr>
    <a:masterClrMapping/>
  </p:clrMapOvr>
  <mc:AlternateContent xmlns:mc="http://schemas.openxmlformats.org/markup-compatibility/2006">
    <mc:Choice xmlns:p14="http://schemas.microsoft.com/office/powerpoint/2010/main" Requires="p14">
      <p:transition spd="slow" p14:dur="2000" advTm="5980"/>
    </mc:Choice>
    <mc:Fallback>
      <p:transition spd="slow" advTm="59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8" y="620688"/>
            <a:ext cx="9144000" cy="6079787"/>
          </a:xfrm>
          <a:prstGeom prst="rect">
            <a:avLst/>
          </a:prstGeom>
        </p:spPr>
      </p:pic>
      <p:sp>
        <p:nvSpPr>
          <p:cNvPr id="3" name="ZoneTexte 2"/>
          <p:cNvSpPr txBox="1"/>
          <p:nvPr/>
        </p:nvSpPr>
        <p:spPr>
          <a:xfrm>
            <a:off x="179512" y="116632"/>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
        <p:nvSpPr>
          <p:cNvPr id="4" name="ZoneTexte 3"/>
          <p:cNvSpPr txBox="1"/>
          <p:nvPr/>
        </p:nvSpPr>
        <p:spPr>
          <a:xfrm>
            <a:off x="6012160" y="170833"/>
            <a:ext cx="2736304" cy="307777"/>
          </a:xfrm>
          <a:prstGeom prst="rect">
            <a:avLst/>
          </a:prstGeom>
          <a:noFill/>
        </p:spPr>
        <p:txBody>
          <a:bodyPr wrap="square" rtlCol="0">
            <a:spAutoFit/>
          </a:bodyPr>
          <a:lstStyle/>
          <a:p>
            <a:r>
              <a:rPr lang="fr-FR" sz="1400" dirty="0" smtClean="0">
                <a:solidFill>
                  <a:srgbClr val="C00000"/>
                </a:solidFill>
              </a:rPr>
              <a:t>Le potager</a:t>
            </a:r>
            <a:endParaRPr lang="fr-FR" sz="1400" dirty="0">
              <a:solidFill>
                <a:srgbClr val="C00000"/>
              </a:solidFill>
            </a:endParaRPr>
          </a:p>
        </p:txBody>
      </p:sp>
    </p:spTree>
    <p:custDataLst>
      <p:tags r:id="rId1"/>
    </p:custDataLst>
    <p:extLst>
      <p:ext uri="{BB962C8B-B14F-4D97-AF65-F5344CB8AC3E}">
        <p14:creationId xmlns:p14="http://schemas.microsoft.com/office/powerpoint/2010/main" val="3695951220"/>
      </p:ext>
    </p:extLst>
  </p:cSld>
  <p:clrMapOvr>
    <a:masterClrMapping/>
  </p:clrMapOvr>
  <mc:AlternateContent xmlns:mc="http://schemas.openxmlformats.org/markup-compatibility/2006">
    <mc:Choice xmlns:p14="http://schemas.microsoft.com/office/powerpoint/2010/main" Requires="p14">
      <p:transition spd="slow" p14:dur="2000" advTm="4561"/>
    </mc:Choice>
    <mc:Fallback>
      <p:transition spd="slow" advTm="45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51920" y="3212976"/>
            <a:ext cx="4932040" cy="3279282"/>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mag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1" y="620688"/>
            <a:ext cx="5198401" cy="3456383"/>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ZoneTexte 3"/>
          <p:cNvSpPr txBox="1"/>
          <p:nvPr/>
        </p:nvSpPr>
        <p:spPr>
          <a:xfrm>
            <a:off x="5724128" y="1556792"/>
            <a:ext cx="2736304" cy="338554"/>
          </a:xfrm>
          <a:prstGeom prst="rect">
            <a:avLst/>
          </a:prstGeom>
          <a:noFill/>
        </p:spPr>
        <p:txBody>
          <a:bodyPr wrap="square" rtlCol="0">
            <a:spAutoFit/>
          </a:bodyPr>
          <a:lstStyle/>
          <a:p>
            <a:r>
              <a:rPr lang="fr-FR" sz="1600" dirty="0" smtClean="0">
                <a:solidFill>
                  <a:schemeClr val="accent6">
                    <a:lumMod val="75000"/>
                  </a:schemeClr>
                </a:solidFill>
              </a:rPr>
              <a:t>Le potager</a:t>
            </a:r>
            <a:endParaRPr lang="fr-FR" sz="1600" dirty="0">
              <a:solidFill>
                <a:schemeClr val="accent6">
                  <a:lumMod val="75000"/>
                </a:schemeClr>
              </a:solidFill>
            </a:endParaRPr>
          </a:p>
        </p:txBody>
      </p:sp>
      <p:sp>
        <p:nvSpPr>
          <p:cNvPr id="6" name="ZoneTexte 5"/>
          <p:cNvSpPr txBox="1"/>
          <p:nvPr/>
        </p:nvSpPr>
        <p:spPr>
          <a:xfrm>
            <a:off x="179512" y="116632"/>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2263149566"/>
      </p:ext>
    </p:extLst>
  </p:cSld>
  <p:clrMapOvr>
    <a:masterClrMapping/>
  </p:clrMapOvr>
  <mc:AlternateContent xmlns:mc="http://schemas.openxmlformats.org/markup-compatibility/2006">
    <mc:Choice xmlns:p14="http://schemas.microsoft.com/office/powerpoint/2010/main" Requires="p14">
      <p:transition spd="slow" p14:dur="2000" advTm="6080"/>
    </mc:Choice>
    <mc:Fallback>
      <p:transition spd="slow" advTm="60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2" y="476672"/>
            <a:ext cx="9144000" cy="6079787"/>
          </a:xfrm>
          <a:prstGeom prst="rect">
            <a:avLst/>
          </a:prstGeom>
        </p:spPr>
      </p:pic>
      <p:sp>
        <p:nvSpPr>
          <p:cNvPr id="3" name="ZoneTexte 2"/>
          <p:cNvSpPr txBox="1"/>
          <p:nvPr/>
        </p:nvSpPr>
        <p:spPr>
          <a:xfrm>
            <a:off x="6084168" y="116632"/>
            <a:ext cx="2736304" cy="307777"/>
          </a:xfrm>
          <a:prstGeom prst="rect">
            <a:avLst/>
          </a:prstGeom>
          <a:noFill/>
        </p:spPr>
        <p:txBody>
          <a:bodyPr wrap="square" rtlCol="0">
            <a:spAutoFit/>
          </a:bodyPr>
          <a:lstStyle/>
          <a:p>
            <a:r>
              <a:rPr lang="fr-FR" sz="1400" dirty="0" smtClean="0">
                <a:solidFill>
                  <a:srgbClr val="C00000"/>
                </a:solidFill>
              </a:rPr>
              <a:t>Le potager</a:t>
            </a:r>
            <a:endParaRPr lang="fr-FR" sz="1400" dirty="0">
              <a:solidFill>
                <a:srgbClr val="C00000"/>
              </a:solidFill>
            </a:endParaRPr>
          </a:p>
        </p:txBody>
      </p:sp>
      <p:sp>
        <p:nvSpPr>
          <p:cNvPr id="5" name="ZoneTexte 4"/>
          <p:cNvSpPr txBox="1"/>
          <p:nvPr/>
        </p:nvSpPr>
        <p:spPr>
          <a:xfrm>
            <a:off x="251520" y="85854"/>
            <a:ext cx="2880320" cy="369332"/>
          </a:xfrm>
          <a:prstGeom prst="rect">
            <a:avLst/>
          </a:prstGeom>
          <a:noFill/>
        </p:spPr>
        <p:txBody>
          <a:bodyPr wrap="square" rtlCol="0">
            <a:spAutoFit/>
          </a:bodyPr>
          <a:lstStyle/>
          <a:p>
            <a:r>
              <a:rPr lang="fr-FR" dirty="0">
                <a:solidFill>
                  <a:schemeClr val="accent4">
                    <a:lumMod val="50000"/>
                  </a:schemeClr>
                </a:solidFill>
              </a:rPr>
              <a:t>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218196948"/>
      </p:ext>
    </p:extLst>
  </p:cSld>
  <p:clrMapOvr>
    <a:masterClrMapping/>
  </p:clrMapOvr>
  <mc:AlternateContent xmlns:mc="http://schemas.openxmlformats.org/markup-compatibility/2006">
    <mc:Choice xmlns:p14="http://schemas.microsoft.com/office/powerpoint/2010/main" Requires="p14">
      <p:transition spd="slow" p14:dur="2000" advTm="3399"/>
    </mc:Choice>
    <mc:Fallback>
      <p:transition spd="slow" advTm="33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48680"/>
            <a:ext cx="9144000" cy="6079787"/>
          </a:xfrm>
          <a:prstGeom prst="rect">
            <a:avLst/>
          </a:prstGeom>
        </p:spPr>
      </p:pic>
      <p:sp>
        <p:nvSpPr>
          <p:cNvPr id="3" name="ZoneTexte 2"/>
          <p:cNvSpPr txBox="1"/>
          <p:nvPr/>
        </p:nvSpPr>
        <p:spPr>
          <a:xfrm>
            <a:off x="6012160" y="58703"/>
            <a:ext cx="2736304" cy="307777"/>
          </a:xfrm>
          <a:prstGeom prst="rect">
            <a:avLst/>
          </a:prstGeom>
          <a:noFill/>
        </p:spPr>
        <p:txBody>
          <a:bodyPr wrap="square" rtlCol="0">
            <a:spAutoFit/>
          </a:bodyPr>
          <a:lstStyle/>
          <a:p>
            <a:r>
              <a:rPr lang="fr-FR" sz="1400" dirty="0" smtClean="0">
                <a:solidFill>
                  <a:srgbClr val="C00000"/>
                </a:solidFill>
              </a:rPr>
              <a:t>Le potager</a:t>
            </a:r>
            <a:endParaRPr lang="fr-FR" sz="1400" dirty="0">
              <a:solidFill>
                <a:srgbClr val="C00000"/>
              </a:solidFill>
            </a:endParaRPr>
          </a:p>
        </p:txBody>
      </p:sp>
      <p:sp>
        <p:nvSpPr>
          <p:cNvPr id="4" name="ZoneTexte 3"/>
          <p:cNvSpPr txBox="1"/>
          <p:nvPr/>
        </p:nvSpPr>
        <p:spPr>
          <a:xfrm>
            <a:off x="323528" y="105039"/>
            <a:ext cx="2088232" cy="369332"/>
          </a:xfrm>
          <a:prstGeom prst="rect">
            <a:avLst/>
          </a:prstGeom>
          <a:noFill/>
        </p:spPr>
        <p:txBody>
          <a:bodyPr wrap="square" rtlCol="0">
            <a:spAutoFit/>
          </a:bodyPr>
          <a:lstStyle/>
          <a:p>
            <a:r>
              <a:rPr lang="fr-FR" dirty="0">
                <a:solidFill>
                  <a:schemeClr val="accent4">
                    <a:lumMod val="50000"/>
                  </a:schemeClr>
                </a:solidFill>
              </a:rPr>
              <a:t>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2387769498"/>
      </p:ext>
    </p:extLst>
  </p:cSld>
  <p:clrMapOvr>
    <a:masterClrMapping/>
  </p:clrMapOvr>
  <mc:AlternateContent xmlns:mc="http://schemas.openxmlformats.org/markup-compatibility/2006">
    <mc:Choice xmlns:p14="http://schemas.microsoft.com/office/powerpoint/2010/main" Requires="p14">
      <p:transition spd="slow" p14:dur="2000" advTm="3356"/>
    </mc:Choice>
    <mc:Fallback>
      <p:transition spd="slow" advTm="33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48680"/>
            <a:ext cx="9144000" cy="6079787"/>
          </a:xfrm>
          <a:prstGeom prst="rect">
            <a:avLst/>
          </a:prstGeom>
        </p:spPr>
      </p:pic>
      <p:sp>
        <p:nvSpPr>
          <p:cNvPr id="3" name="ZoneTexte 2"/>
          <p:cNvSpPr txBox="1"/>
          <p:nvPr/>
        </p:nvSpPr>
        <p:spPr>
          <a:xfrm>
            <a:off x="5734178" y="81329"/>
            <a:ext cx="2736304" cy="307777"/>
          </a:xfrm>
          <a:prstGeom prst="rect">
            <a:avLst/>
          </a:prstGeom>
          <a:noFill/>
        </p:spPr>
        <p:txBody>
          <a:bodyPr wrap="square" rtlCol="0">
            <a:spAutoFit/>
          </a:bodyPr>
          <a:lstStyle/>
          <a:p>
            <a:r>
              <a:rPr lang="fr-FR" sz="1400" dirty="0" smtClean="0">
                <a:solidFill>
                  <a:srgbClr val="C00000"/>
                </a:solidFill>
              </a:rPr>
              <a:t>Tonnelle du  potager</a:t>
            </a:r>
            <a:endParaRPr lang="fr-FR" sz="1400" dirty="0">
              <a:solidFill>
                <a:srgbClr val="C00000"/>
              </a:solidFill>
            </a:endParaRPr>
          </a:p>
        </p:txBody>
      </p:sp>
      <p:sp>
        <p:nvSpPr>
          <p:cNvPr id="4" name="ZoneTexte 3"/>
          <p:cNvSpPr txBox="1"/>
          <p:nvPr/>
        </p:nvSpPr>
        <p:spPr>
          <a:xfrm>
            <a:off x="323528" y="81329"/>
            <a:ext cx="2664296" cy="369332"/>
          </a:xfrm>
          <a:prstGeom prst="rect">
            <a:avLst/>
          </a:prstGeom>
          <a:noFill/>
        </p:spPr>
        <p:txBody>
          <a:bodyPr wrap="square" rtlCol="0">
            <a:spAutoFit/>
          </a:bodyPr>
          <a:lstStyle/>
          <a:p>
            <a:r>
              <a:rPr lang="fr-FR" dirty="0">
                <a:solidFill>
                  <a:schemeClr val="accent4">
                    <a:lumMod val="50000"/>
                  </a:schemeClr>
                </a:solidFill>
              </a:rPr>
              <a:t>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2106150141"/>
      </p:ext>
    </p:extLst>
  </p:cSld>
  <p:clrMapOvr>
    <a:masterClrMapping/>
  </p:clrMapOvr>
  <mc:AlternateContent xmlns:mc="http://schemas.openxmlformats.org/markup-compatibility/2006">
    <mc:Choice xmlns:p14="http://schemas.microsoft.com/office/powerpoint/2010/main" Requires="p14">
      <p:transition spd="slow" p14:dur="2000" advTm="7886"/>
    </mc:Choice>
    <mc:Fallback>
      <p:transition spd="slow" advTm="78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48680"/>
            <a:ext cx="9144000" cy="6079787"/>
          </a:xfrm>
          <a:prstGeom prst="rect">
            <a:avLst/>
          </a:prstGeom>
        </p:spPr>
      </p:pic>
      <p:sp>
        <p:nvSpPr>
          <p:cNvPr id="3" name="ZoneTexte 2"/>
          <p:cNvSpPr txBox="1"/>
          <p:nvPr/>
        </p:nvSpPr>
        <p:spPr>
          <a:xfrm>
            <a:off x="179512" y="116632"/>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301956018"/>
      </p:ext>
    </p:extLst>
  </p:cSld>
  <p:clrMapOvr>
    <a:masterClrMapping/>
  </p:clrMapOvr>
  <mc:AlternateContent xmlns:mc="http://schemas.openxmlformats.org/markup-compatibility/2006">
    <mc:Choice xmlns:p14="http://schemas.microsoft.com/office/powerpoint/2010/main" Requires="p14">
      <p:transition spd="slow" p14:dur="2000" advTm="2451"/>
    </mc:Choice>
    <mc:Fallback>
      <p:transition spd="slow" advTm="24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116632"/>
            <a:ext cx="3240360" cy="369332"/>
          </a:xfrm>
          <a:prstGeom prst="rect">
            <a:avLst/>
          </a:prstGeom>
          <a:noFill/>
        </p:spPr>
        <p:txBody>
          <a:bodyPr wrap="square" rtlCol="0">
            <a:spAutoFit/>
          </a:bodyPr>
          <a:lstStyle/>
          <a:p>
            <a:r>
              <a:rPr lang="fr-FR" dirty="0" smtClean="0">
                <a:solidFill>
                  <a:schemeClr val="accent4">
                    <a:lumMod val="50000"/>
                  </a:schemeClr>
                </a:solidFill>
              </a:rPr>
              <a:t>Le château de Villandry</a:t>
            </a:r>
            <a:endParaRPr lang="fr-FR" dirty="0">
              <a:solidFill>
                <a:schemeClr val="accent4">
                  <a:lumMod val="50000"/>
                </a:schemeClr>
              </a:solidFill>
            </a:endParaRPr>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4" y="620688"/>
            <a:ext cx="9144000" cy="6079787"/>
          </a:xfrm>
          <a:prstGeom prst="rect">
            <a:avLst/>
          </a:prstGeom>
        </p:spPr>
      </p:pic>
    </p:spTree>
    <p:custDataLst>
      <p:tags r:id="rId1"/>
    </p:custDataLst>
    <p:extLst>
      <p:ext uri="{BB962C8B-B14F-4D97-AF65-F5344CB8AC3E}">
        <p14:creationId xmlns:p14="http://schemas.microsoft.com/office/powerpoint/2010/main" val="709201283"/>
      </p:ext>
    </p:extLst>
  </p:cSld>
  <p:clrMapOvr>
    <a:masterClrMapping/>
  </p:clrMapOvr>
  <mc:AlternateContent xmlns:mc="http://schemas.openxmlformats.org/markup-compatibility/2006">
    <mc:Choice xmlns:p14="http://schemas.microsoft.com/office/powerpoint/2010/main" Requires="p14">
      <p:transition spd="slow" p14:dur="2000" advTm="7029"/>
    </mc:Choice>
    <mc:Fallback>
      <p:transition spd="slow" advTm="70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20688"/>
            <a:ext cx="9144000" cy="6079787"/>
          </a:xfrm>
          <a:prstGeom prst="rect">
            <a:avLst/>
          </a:prstGeom>
        </p:spPr>
      </p:pic>
      <p:sp>
        <p:nvSpPr>
          <p:cNvPr id="3" name="ZoneTexte 2"/>
          <p:cNvSpPr txBox="1"/>
          <p:nvPr/>
        </p:nvSpPr>
        <p:spPr>
          <a:xfrm>
            <a:off x="190530" y="103955"/>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4131885804"/>
      </p:ext>
    </p:extLst>
  </p:cSld>
  <p:clrMapOvr>
    <a:masterClrMapping/>
  </p:clrMapOvr>
  <mc:AlternateContent xmlns:mc="http://schemas.openxmlformats.org/markup-compatibility/2006">
    <mc:Choice xmlns:p14="http://schemas.microsoft.com/office/powerpoint/2010/main" Requires="p14">
      <p:transition spd="slow" p14:dur="2000" advTm="6061"/>
    </mc:Choice>
    <mc:Fallback>
      <p:transition spd="slow" advTm="60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20688"/>
            <a:ext cx="9144000" cy="6079787"/>
          </a:xfrm>
          <a:prstGeom prst="rect">
            <a:avLst/>
          </a:prstGeom>
        </p:spPr>
      </p:pic>
      <p:sp>
        <p:nvSpPr>
          <p:cNvPr id="3" name="ZoneTexte 2"/>
          <p:cNvSpPr txBox="1"/>
          <p:nvPr/>
        </p:nvSpPr>
        <p:spPr>
          <a:xfrm>
            <a:off x="179512" y="116632"/>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Tree>
    <p:extLst>
      <p:ext uri="{BB962C8B-B14F-4D97-AF65-F5344CB8AC3E}">
        <p14:creationId xmlns:p14="http://schemas.microsoft.com/office/powerpoint/2010/main" val="869676257"/>
      </p:ext>
    </p:extLst>
  </p:cSld>
  <p:clrMapOvr>
    <a:masterClrMapping/>
  </p:clrMapOvr>
  <mc:AlternateContent xmlns:mc="http://schemas.openxmlformats.org/markup-compatibility/2006">
    <mc:Choice xmlns:p14="http://schemas.microsoft.com/office/powerpoint/2010/main" Requires="p14">
      <p:transition spd="slow" p14:dur="2000" advTm="4988"/>
    </mc:Choice>
    <mc:Fallback>
      <p:transition spd="slow" advTm="4988"/>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48680"/>
            <a:ext cx="9144000" cy="6079787"/>
          </a:xfrm>
          <a:prstGeom prst="rect">
            <a:avLst/>
          </a:prstGeom>
        </p:spPr>
      </p:pic>
      <p:sp>
        <p:nvSpPr>
          <p:cNvPr id="3" name="ZoneTexte 2"/>
          <p:cNvSpPr txBox="1"/>
          <p:nvPr/>
        </p:nvSpPr>
        <p:spPr>
          <a:xfrm>
            <a:off x="179512" y="116632"/>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691746789"/>
      </p:ext>
    </p:extLst>
  </p:cSld>
  <p:clrMapOvr>
    <a:masterClrMapping/>
  </p:clrMapOvr>
  <mc:AlternateContent xmlns:mc="http://schemas.openxmlformats.org/markup-compatibility/2006">
    <mc:Choice xmlns:p14="http://schemas.microsoft.com/office/powerpoint/2010/main" Requires="p14">
      <p:transition spd="slow" p14:dur="2000" advTm="5759"/>
    </mc:Choice>
    <mc:Fallback>
      <p:transition spd="slow" advTm="57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4160" y="0"/>
            <a:ext cx="4559840" cy="6858000"/>
          </a:xfrm>
          <a:prstGeom prst="rect">
            <a:avLst/>
          </a:prstGeom>
        </p:spPr>
      </p:pic>
      <p:sp>
        <p:nvSpPr>
          <p:cNvPr id="3" name="ZoneTexte 2"/>
          <p:cNvSpPr txBox="1"/>
          <p:nvPr/>
        </p:nvSpPr>
        <p:spPr>
          <a:xfrm>
            <a:off x="179512" y="116632"/>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
        <p:nvSpPr>
          <p:cNvPr id="4" name="ZoneTexte 3"/>
          <p:cNvSpPr txBox="1"/>
          <p:nvPr/>
        </p:nvSpPr>
        <p:spPr>
          <a:xfrm>
            <a:off x="1691680" y="2348880"/>
            <a:ext cx="2664296" cy="369332"/>
          </a:xfrm>
          <a:prstGeom prst="rect">
            <a:avLst/>
          </a:prstGeom>
          <a:noFill/>
        </p:spPr>
        <p:txBody>
          <a:bodyPr wrap="square" rtlCol="0">
            <a:spAutoFit/>
          </a:bodyPr>
          <a:lstStyle/>
          <a:p>
            <a:r>
              <a:rPr lang="fr-FR" dirty="0" smtClean="0">
                <a:solidFill>
                  <a:schemeClr val="bg2">
                    <a:lumMod val="25000"/>
                  </a:schemeClr>
                </a:solidFill>
              </a:rPr>
              <a:t>Le jardin d’eau</a:t>
            </a:r>
            <a:endParaRPr lang="fr-FR" dirty="0">
              <a:solidFill>
                <a:schemeClr val="bg2">
                  <a:lumMod val="25000"/>
                </a:schemeClr>
              </a:solidFill>
            </a:endParaRPr>
          </a:p>
        </p:txBody>
      </p:sp>
      <p:sp>
        <p:nvSpPr>
          <p:cNvPr id="5" name="ZoneTexte 4"/>
          <p:cNvSpPr txBox="1"/>
          <p:nvPr/>
        </p:nvSpPr>
        <p:spPr>
          <a:xfrm>
            <a:off x="179512" y="2852936"/>
            <a:ext cx="4332312" cy="1323439"/>
          </a:xfrm>
          <a:prstGeom prst="rect">
            <a:avLst/>
          </a:prstGeom>
          <a:noFill/>
        </p:spPr>
        <p:txBody>
          <a:bodyPr wrap="square" rtlCol="0">
            <a:spAutoFit/>
          </a:bodyPr>
          <a:lstStyle/>
          <a:p>
            <a:pPr algn="just"/>
            <a:r>
              <a:rPr lang="fr-FR" sz="1600" i="1" dirty="0" smtClean="0">
                <a:solidFill>
                  <a:schemeClr val="accent1">
                    <a:lumMod val="50000"/>
                  </a:schemeClr>
                </a:solidFill>
              </a:rPr>
              <a:t>D’inspiration classique, il est centré autour d’une grande pièce d’eau, en forme de miroir Louis XV. Il est entouré d’un cloître de tilleuls. C’est l’endroit idéal pour se reposer et méditer.</a:t>
            </a:r>
            <a:endParaRPr lang="fr-FR" sz="1600" i="1" dirty="0">
              <a:solidFill>
                <a:schemeClr val="accent1">
                  <a:lumMod val="50000"/>
                </a:schemeClr>
              </a:solidFill>
            </a:endParaRPr>
          </a:p>
        </p:txBody>
      </p:sp>
    </p:spTree>
    <p:custDataLst>
      <p:tags r:id="rId1"/>
    </p:custDataLst>
    <p:extLst>
      <p:ext uri="{BB962C8B-B14F-4D97-AF65-F5344CB8AC3E}">
        <p14:creationId xmlns:p14="http://schemas.microsoft.com/office/powerpoint/2010/main" val="3201439982"/>
      </p:ext>
    </p:extLst>
  </p:cSld>
  <p:clrMapOvr>
    <a:masterClrMapping/>
  </p:clrMapOvr>
  <mc:AlternateContent xmlns:mc="http://schemas.openxmlformats.org/markup-compatibility/2006">
    <mc:Choice xmlns:p14="http://schemas.microsoft.com/office/powerpoint/2010/main" Requires="p14">
      <p:transition spd="slow" p14:dur="2000" advTm="9269"/>
    </mc:Choice>
    <mc:Fallback>
      <p:transition spd="slow" advTm="92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42" y="548680"/>
            <a:ext cx="9144000" cy="6079787"/>
          </a:xfrm>
          <a:prstGeom prst="rect">
            <a:avLst/>
          </a:prstGeom>
        </p:spPr>
      </p:pic>
      <p:sp>
        <p:nvSpPr>
          <p:cNvPr id="4" name="ZoneTexte 3"/>
          <p:cNvSpPr txBox="1"/>
          <p:nvPr/>
        </p:nvSpPr>
        <p:spPr>
          <a:xfrm>
            <a:off x="6012160" y="170833"/>
            <a:ext cx="2736304" cy="307777"/>
          </a:xfrm>
          <a:prstGeom prst="rect">
            <a:avLst/>
          </a:prstGeom>
          <a:noFill/>
        </p:spPr>
        <p:txBody>
          <a:bodyPr wrap="square" rtlCol="0">
            <a:spAutoFit/>
          </a:bodyPr>
          <a:lstStyle/>
          <a:p>
            <a:r>
              <a:rPr lang="fr-FR" sz="1400" dirty="0" smtClean="0">
                <a:solidFill>
                  <a:schemeClr val="bg2">
                    <a:lumMod val="25000"/>
                  </a:schemeClr>
                </a:solidFill>
              </a:rPr>
              <a:t>Le jardin d’eau</a:t>
            </a:r>
            <a:endParaRPr lang="fr-FR" sz="1400" dirty="0">
              <a:solidFill>
                <a:schemeClr val="bg2">
                  <a:lumMod val="25000"/>
                </a:schemeClr>
              </a:solidFill>
            </a:endParaRPr>
          </a:p>
        </p:txBody>
      </p:sp>
      <p:sp>
        <p:nvSpPr>
          <p:cNvPr id="5" name="ZoneTexte 4"/>
          <p:cNvSpPr txBox="1"/>
          <p:nvPr/>
        </p:nvSpPr>
        <p:spPr>
          <a:xfrm>
            <a:off x="179512" y="116632"/>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1845835661"/>
      </p:ext>
    </p:extLst>
  </p:cSld>
  <p:clrMapOvr>
    <a:masterClrMapping/>
  </p:clrMapOvr>
  <mc:AlternateContent xmlns:mc="http://schemas.openxmlformats.org/markup-compatibility/2006">
    <mc:Choice xmlns:p14="http://schemas.microsoft.com/office/powerpoint/2010/main" Requires="p14">
      <p:transition spd="slow" p14:dur="2000" advTm="6051"/>
    </mc:Choice>
    <mc:Fallback>
      <p:transition spd="slow" advTm="60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012160" y="170833"/>
            <a:ext cx="2736304" cy="307777"/>
          </a:xfrm>
          <a:prstGeom prst="rect">
            <a:avLst/>
          </a:prstGeom>
          <a:noFill/>
        </p:spPr>
        <p:txBody>
          <a:bodyPr wrap="square" rtlCol="0">
            <a:spAutoFit/>
          </a:bodyPr>
          <a:lstStyle/>
          <a:p>
            <a:r>
              <a:rPr lang="fr-FR" sz="1400" dirty="0" smtClean="0">
                <a:solidFill>
                  <a:schemeClr val="bg2">
                    <a:lumMod val="25000"/>
                  </a:schemeClr>
                </a:solidFill>
              </a:rPr>
              <a:t>Le jardin d’eau, les douves</a:t>
            </a:r>
            <a:endParaRPr lang="fr-FR" sz="1400" dirty="0">
              <a:solidFill>
                <a:schemeClr val="bg2">
                  <a:lumMod val="25000"/>
                </a:schemeClr>
              </a:solidFill>
            </a:endParaRPr>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20688"/>
            <a:ext cx="9144000" cy="6079787"/>
          </a:xfrm>
          <a:prstGeom prst="rect">
            <a:avLst/>
          </a:prstGeom>
        </p:spPr>
      </p:pic>
      <p:sp>
        <p:nvSpPr>
          <p:cNvPr id="4" name="ZoneTexte 3"/>
          <p:cNvSpPr txBox="1"/>
          <p:nvPr/>
        </p:nvSpPr>
        <p:spPr>
          <a:xfrm>
            <a:off x="179512" y="116632"/>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2214815693"/>
      </p:ext>
    </p:extLst>
  </p:cSld>
  <p:clrMapOvr>
    <a:masterClrMapping/>
  </p:clrMapOvr>
  <mc:AlternateContent xmlns:mc="http://schemas.openxmlformats.org/markup-compatibility/2006">
    <mc:Choice xmlns:p14="http://schemas.microsoft.com/office/powerpoint/2010/main" Requires="p14">
      <p:transition spd="slow" p14:dur="2000" advTm="7990"/>
    </mc:Choice>
    <mc:Fallback>
      <p:transition spd="slow" advTm="79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15616" y="5085184"/>
            <a:ext cx="2736304" cy="307777"/>
          </a:xfrm>
          <a:prstGeom prst="rect">
            <a:avLst/>
          </a:prstGeom>
          <a:noFill/>
        </p:spPr>
        <p:txBody>
          <a:bodyPr wrap="square" rtlCol="0">
            <a:spAutoFit/>
          </a:bodyPr>
          <a:lstStyle/>
          <a:p>
            <a:r>
              <a:rPr lang="fr-FR" sz="1400" dirty="0" smtClean="0">
                <a:solidFill>
                  <a:schemeClr val="bg2">
                    <a:lumMod val="25000"/>
                  </a:schemeClr>
                </a:solidFill>
              </a:rPr>
              <a:t>Le jardin d’eau, les douves</a:t>
            </a:r>
            <a:endParaRPr lang="fr-FR" sz="1400" dirty="0">
              <a:solidFill>
                <a:schemeClr val="bg2">
                  <a:lumMod val="25000"/>
                </a:schemeClr>
              </a:solidFill>
            </a:endParaRPr>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3897" y="0"/>
            <a:ext cx="4559840" cy="6858000"/>
          </a:xfrm>
          <a:prstGeom prst="rect">
            <a:avLst/>
          </a:prstGeom>
        </p:spPr>
      </p:pic>
      <p:pic>
        <p:nvPicPr>
          <p:cNvPr id="4" name="Imag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018944">
            <a:off x="582861" y="1846172"/>
            <a:ext cx="3465602" cy="2304256"/>
          </a:xfrm>
          <a:prstGeom prst="rect">
            <a:avLst/>
          </a:prstGeom>
          <a:solidFill>
            <a:srgbClr val="FFFFFF">
              <a:shade val="85000"/>
            </a:srgbClr>
          </a:solidFill>
          <a:ln w="57150" cap="rnd">
            <a:solidFill>
              <a:schemeClr val="accent3">
                <a:lumMod val="20000"/>
                <a:lumOff val="8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ZoneTexte 5"/>
          <p:cNvSpPr txBox="1"/>
          <p:nvPr/>
        </p:nvSpPr>
        <p:spPr>
          <a:xfrm>
            <a:off x="179512" y="116632"/>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1075009088"/>
      </p:ext>
    </p:extLst>
  </p:cSld>
  <p:clrMapOvr>
    <a:masterClrMapping/>
  </p:clrMapOvr>
  <mc:AlternateContent xmlns:mc="http://schemas.openxmlformats.org/markup-compatibility/2006">
    <mc:Choice xmlns:p14="http://schemas.microsoft.com/office/powerpoint/2010/main" Requires="p14">
      <p:transition spd="slow" p14:dur="2000" advTm="9342"/>
    </mc:Choice>
    <mc:Fallback>
      <p:transition spd="slow" advTm="93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76" y="620688"/>
            <a:ext cx="9144000" cy="6079787"/>
          </a:xfrm>
          <a:prstGeom prst="rect">
            <a:avLst/>
          </a:prstGeom>
        </p:spPr>
      </p:pic>
      <p:sp>
        <p:nvSpPr>
          <p:cNvPr id="3" name="ZoneTexte 2"/>
          <p:cNvSpPr txBox="1"/>
          <p:nvPr/>
        </p:nvSpPr>
        <p:spPr>
          <a:xfrm>
            <a:off x="179512" y="116632"/>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
        <p:nvSpPr>
          <p:cNvPr id="4" name="ZoneTexte 3"/>
          <p:cNvSpPr txBox="1"/>
          <p:nvPr/>
        </p:nvSpPr>
        <p:spPr>
          <a:xfrm>
            <a:off x="6372200" y="139752"/>
            <a:ext cx="2232248" cy="369332"/>
          </a:xfrm>
          <a:prstGeom prst="rect">
            <a:avLst/>
          </a:prstGeom>
          <a:noFill/>
        </p:spPr>
        <p:txBody>
          <a:bodyPr wrap="square" rtlCol="0">
            <a:spAutoFit/>
          </a:bodyPr>
          <a:lstStyle/>
          <a:p>
            <a:r>
              <a:rPr lang="fr-FR" dirty="0" smtClean="0">
                <a:solidFill>
                  <a:schemeClr val="accent1">
                    <a:lumMod val="75000"/>
                  </a:schemeClr>
                </a:solidFill>
              </a:rPr>
              <a:t>Le jardin du soleil</a:t>
            </a:r>
            <a:endParaRPr lang="fr-FR" dirty="0">
              <a:solidFill>
                <a:schemeClr val="accent1">
                  <a:lumMod val="75000"/>
                </a:schemeClr>
              </a:solidFill>
            </a:endParaRPr>
          </a:p>
        </p:txBody>
      </p:sp>
    </p:spTree>
    <p:custDataLst>
      <p:tags r:id="rId1"/>
    </p:custDataLst>
    <p:extLst>
      <p:ext uri="{BB962C8B-B14F-4D97-AF65-F5344CB8AC3E}">
        <p14:creationId xmlns:p14="http://schemas.microsoft.com/office/powerpoint/2010/main" val="3701606822"/>
      </p:ext>
    </p:extLst>
  </p:cSld>
  <p:clrMapOvr>
    <a:masterClrMapping/>
  </p:clrMapOvr>
  <mc:AlternateContent xmlns:mc="http://schemas.openxmlformats.org/markup-compatibility/2006">
    <mc:Choice xmlns:p14="http://schemas.microsoft.com/office/powerpoint/2010/main" Requires="p14">
      <p:transition spd="slow" p14:dur="2000" advTm="10473"/>
    </mc:Choice>
    <mc:Fallback>
      <p:transition spd="slow" advTm="104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372200" y="139752"/>
            <a:ext cx="2232248" cy="369332"/>
          </a:xfrm>
          <a:prstGeom prst="rect">
            <a:avLst/>
          </a:prstGeom>
          <a:noFill/>
        </p:spPr>
        <p:txBody>
          <a:bodyPr wrap="square" rtlCol="0">
            <a:spAutoFit/>
          </a:bodyPr>
          <a:lstStyle/>
          <a:p>
            <a:r>
              <a:rPr lang="fr-FR" dirty="0" smtClean="0">
                <a:solidFill>
                  <a:schemeClr val="accent1">
                    <a:lumMod val="75000"/>
                  </a:schemeClr>
                </a:solidFill>
              </a:rPr>
              <a:t>Le jardin du soleil</a:t>
            </a:r>
            <a:endParaRPr lang="fr-FR" dirty="0">
              <a:solidFill>
                <a:schemeClr val="accent1">
                  <a:lumMod val="75000"/>
                </a:schemeClr>
              </a:solidFill>
            </a:endParaRPr>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89" y="611878"/>
            <a:ext cx="9144000" cy="6079787"/>
          </a:xfrm>
          <a:prstGeom prst="rect">
            <a:avLst/>
          </a:prstGeom>
        </p:spPr>
      </p:pic>
      <p:sp>
        <p:nvSpPr>
          <p:cNvPr id="4" name="ZoneTexte 3"/>
          <p:cNvSpPr txBox="1"/>
          <p:nvPr/>
        </p:nvSpPr>
        <p:spPr>
          <a:xfrm>
            <a:off x="190530" y="103955"/>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1011456368"/>
      </p:ext>
    </p:extLst>
  </p:cSld>
  <p:clrMapOvr>
    <a:masterClrMapping/>
  </p:clrMapOvr>
  <mc:AlternateContent xmlns:mc="http://schemas.openxmlformats.org/markup-compatibility/2006">
    <mc:Choice xmlns:p14="http://schemas.microsoft.com/office/powerpoint/2010/main" Requires="p14">
      <p:transition spd="slow" p14:dur="2000" advTm="6156"/>
    </mc:Choice>
    <mc:Fallback>
      <p:transition spd="slow" advTm="61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04664"/>
            <a:ext cx="9144000" cy="6079787"/>
          </a:xfrm>
          <a:prstGeom prst="rect">
            <a:avLst/>
          </a:prstGeom>
        </p:spPr>
      </p:pic>
      <p:sp>
        <p:nvSpPr>
          <p:cNvPr id="3" name="ZoneTexte 2"/>
          <p:cNvSpPr txBox="1"/>
          <p:nvPr/>
        </p:nvSpPr>
        <p:spPr>
          <a:xfrm>
            <a:off x="6372200" y="139752"/>
            <a:ext cx="2232248" cy="369332"/>
          </a:xfrm>
          <a:prstGeom prst="rect">
            <a:avLst/>
          </a:prstGeom>
          <a:noFill/>
        </p:spPr>
        <p:txBody>
          <a:bodyPr wrap="square" rtlCol="0">
            <a:spAutoFit/>
          </a:bodyPr>
          <a:lstStyle/>
          <a:p>
            <a:r>
              <a:rPr lang="fr-FR" dirty="0" smtClean="0">
                <a:solidFill>
                  <a:schemeClr val="accent1">
                    <a:lumMod val="75000"/>
                  </a:schemeClr>
                </a:solidFill>
              </a:rPr>
              <a:t>Le jardin du soleil</a:t>
            </a:r>
            <a:endParaRPr lang="fr-FR" dirty="0">
              <a:solidFill>
                <a:schemeClr val="accent1">
                  <a:lumMod val="75000"/>
                </a:schemeClr>
              </a:solidFill>
            </a:endParaRPr>
          </a:p>
        </p:txBody>
      </p:sp>
      <p:sp>
        <p:nvSpPr>
          <p:cNvPr id="4" name="ZoneTexte 3"/>
          <p:cNvSpPr txBox="1"/>
          <p:nvPr/>
        </p:nvSpPr>
        <p:spPr>
          <a:xfrm>
            <a:off x="190530" y="103955"/>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1688718560"/>
      </p:ext>
    </p:extLst>
  </p:cSld>
  <p:clrMapOvr>
    <a:masterClrMapping/>
  </p:clrMapOvr>
  <mc:AlternateContent xmlns:mc="http://schemas.openxmlformats.org/markup-compatibility/2006">
    <mc:Choice xmlns:p14="http://schemas.microsoft.com/office/powerpoint/2010/main" Requires="p14">
      <p:transition spd="slow" p14:dur="2000" advTm="4694"/>
    </mc:Choice>
    <mc:Fallback>
      <p:transition spd="slow" advTm="46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48680"/>
            <a:ext cx="9144000" cy="6079787"/>
          </a:xfrm>
          <a:prstGeom prst="rect">
            <a:avLst/>
          </a:prstGeom>
        </p:spPr>
      </p:pic>
      <p:sp>
        <p:nvSpPr>
          <p:cNvPr id="3" name="ZoneTexte 2"/>
          <p:cNvSpPr txBox="1"/>
          <p:nvPr/>
        </p:nvSpPr>
        <p:spPr>
          <a:xfrm>
            <a:off x="6012160" y="127318"/>
            <a:ext cx="2736304" cy="307777"/>
          </a:xfrm>
          <a:prstGeom prst="rect">
            <a:avLst/>
          </a:prstGeom>
          <a:noFill/>
        </p:spPr>
        <p:txBody>
          <a:bodyPr wrap="square" rtlCol="0">
            <a:spAutoFit/>
          </a:bodyPr>
          <a:lstStyle/>
          <a:p>
            <a:r>
              <a:rPr lang="fr-FR" sz="1400" dirty="0" smtClean="0">
                <a:solidFill>
                  <a:srgbClr val="C00000"/>
                </a:solidFill>
              </a:rPr>
              <a:t>Le donjon</a:t>
            </a:r>
            <a:endParaRPr lang="fr-FR" sz="1400" dirty="0">
              <a:solidFill>
                <a:srgbClr val="C00000"/>
              </a:solidFill>
            </a:endParaRPr>
          </a:p>
        </p:txBody>
      </p:sp>
      <p:sp>
        <p:nvSpPr>
          <p:cNvPr id="4" name="ZoneTexte 3"/>
          <p:cNvSpPr txBox="1"/>
          <p:nvPr/>
        </p:nvSpPr>
        <p:spPr>
          <a:xfrm>
            <a:off x="179512" y="116632"/>
            <a:ext cx="3024336" cy="369332"/>
          </a:xfrm>
          <a:prstGeom prst="rect">
            <a:avLst/>
          </a:prstGeom>
          <a:noFill/>
        </p:spPr>
        <p:txBody>
          <a:bodyPr wrap="square" rtlCol="0">
            <a:spAutoFit/>
          </a:bodyPr>
          <a:lstStyle/>
          <a:p>
            <a:r>
              <a:rPr lang="fr-FR" dirty="0">
                <a:solidFill>
                  <a:schemeClr val="accent4">
                    <a:lumMod val="50000"/>
                  </a:schemeClr>
                </a:solidFill>
              </a:rPr>
              <a:t>Le château de 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1669746970"/>
      </p:ext>
    </p:extLst>
  </p:cSld>
  <p:clrMapOvr>
    <a:masterClrMapping/>
  </p:clrMapOvr>
  <mc:AlternateContent xmlns:mc="http://schemas.openxmlformats.org/markup-compatibility/2006">
    <mc:Choice xmlns:p14="http://schemas.microsoft.com/office/powerpoint/2010/main" Requires="p14">
      <p:transition spd="slow" p14:dur="2000" advTm="8953"/>
    </mc:Choice>
    <mc:Fallback>
      <p:transition spd="slow" advTm="89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20688"/>
            <a:ext cx="9144000" cy="6079787"/>
          </a:xfrm>
          <a:prstGeom prst="rect">
            <a:avLst/>
          </a:prstGeom>
        </p:spPr>
      </p:pic>
      <p:sp>
        <p:nvSpPr>
          <p:cNvPr id="3" name="ZoneTexte 2"/>
          <p:cNvSpPr txBox="1"/>
          <p:nvPr/>
        </p:nvSpPr>
        <p:spPr>
          <a:xfrm>
            <a:off x="6372200" y="139752"/>
            <a:ext cx="2232248" cy="369332"/>
          </a:xfrm>
          <a:prstGeom prst="rect">
            <a:avLst/>
          </a:prstGeom>
          <a:noFill/>
        </p:spPr>
        <p:txBody>
          <a:bodyPr wrap="square" rtlCol="0">
            <a:spAutoFit/>
          </a:bodyPr>
          <a:lstStyle/>
          <a:p>
            <a:r>
              <a:rPr lang="fr-FR" dirty="0" smtClean="0">
                <a:solidFill>
                  <a:schemeClr val="accent1">
                    <a:lumMod val="75000"/>
                  </a:schemeClr>
                </a:solidFill>
              </a:rPr>
              <a:t>Le jardin du soleil</a:t>
            </a:r>
            <a:endParaRPr lang="fr-FR" dirty="0">
              <a:solidFill>
                <a:schemeClr val="accent1">
                  <a:lumMod val="75000"/>
                </a:schemeClr>
              </a:solidFill>
            </a:endParaRPr>
          </a:p>
        </p:txBody>
      </p:sp>
      <p:sp>
        <p:nvSpPr>
          <p:cNvPr id="4" name="ZoneTexte 3"/>
          <p:cNvSpPr txBox="1"/>
          <p:nvPr/>
        </p:nvSpPr>
        <p:spPr>
          <a:xfrm>
            <a:off x="190530" y="103955"/>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4087798444"/>
      </p:ext>
    </p:extLst>
  </p:cSld>
  <p:clrMapOvr>
    <a:masterClrMapping/>
  </p:clrMapOvr>
  <mc:AlternateContent xmlns:mc="http://schemas.openxmlformats.org/markup-compatibility/2006">
    <mc:Choice xmlns:p14="http://schemas.microsoft.com/office/powerpoint/2010/main" Requires="p14">
      <p:transition spd="slow" p14:dur="2000" advTm="4125"/>
    </mc:Choice>
    <mc:Fallback>
      <p:transition spd="slow" advTm="41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96" y="526813"/>
            <a:ext cx="9144000" cy="6079787"/>
          </a:xfrm>
          <a:prstGeom prst="rect">
            <a:avLst/>
          </a:prstGeom>
        </p:spPr>
      </p:pic>
      <p:sp>
        <p:nvSpPr>
          <p:cNvPr id="3" name="ZoneTexte 2"/>
          <p:cNvSpPr txBox="1"/>
          <p:nvPr/>
        </p:nvSpPr>
        <p:spPr>
          <a:xfrm>
            <a:off x="6372200" y="139752"/>
            <a:ext cx="2232248" cy="369332"/>
          </a:xfrm>
          <a:prstGeom prst="rect">
            <a:avLst/>
          </a:prstGeom>
          <a:noFill/>
        </p:spPr>
        <p:txBody>
          <a:bodyPr wrap="square" rtlCol="0">
            <a:spAutoFit/>
          </a:bodyPr>
          <a:lstStyle/>
          <a:p>
            <a:r>
              <a:rPr lang="fr-FR" dirty="0" smtClean="0">
                <a:solidFill>
                  <a:schemeClr val="accent1">
                    <a:lumMod val="75000"/>
                  </a:schemeClr>
                </a:solidFill>
              </a:rPr>
              <a:t>Le jardin du soleil</a:t>
            </a:r>
            <a:endParaRPr lang="fr-FR" dirty="0">
              <a:solidFill>
                <a:schemeClr val="accent1">
                  <a:lumMod val="75000"/>
                </a:schemeClr>
              </a:solidFill>
            </a:endParaRPr>
          </a:p>
        </p:txBody>
      </p:sp>
      <p:sp>
        <p:nvSpPr>
          <p:cNvPr id="4" name="ZoneTexte 3"/>
          <p:cNvSpPr txBox="1"/>
          <p:nvPr/>
        </p:nvSpPr>
        <p:spPr>
          <a:xfrm>
            <a:off x="190530" y="103955"/>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3067456241"/>
      </p:ext>
    </p:extLst>
  </p:cSld>
  <p:clrMapOvr>
    <a:masterClrMapping/>
  </p:clrMapOvr>
  <mc:AlternateContent xmlns:mc="http://schemas.openxmlformats.org/markup-compatibility/2006">
    <mc:Choice xmlns:p14="http://schemas.microsoft.com/office/powerpoint/2010/main" Requires="p14">
      <p:transition spd="slow" p14:dur="2000" advTm="4272"/>
    </mc:Choice>
    <mc:Fallback>
      <p:transition spd="slow" advTm="42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20688"/>
            <a:ext cx="9144000" cy="6079787"/>
          </a:xfrm>
          <a:prstGeom prst="rect">
            <a:avLst/>
          </a:prstGeom>
        </p:spPr>
      </p:pic>
      <p:sp>
        <p:nvSpPr>
          <p:cNvPr id="3" name="ZoneTexte 2"/>
          <p:cNvSpPr txBox="1"/>
          <p:nvPr/>
        </p:nvSpPr>
        <p:spPr>
          <a:xfrm>
            <a:off x="6372200" y="139752"/>
            <a:ext cx="2232248" cy="369332"/>
          </a:xfrm>
          <a:prstGeom prst="rect">
            <a:avLst/>
          </a:prstGeom>
          <a:noFill/>
        </p:spPr>
        <p:txBody>
          <a:bodyPr wrap="square" rtlCol="0">
            <a:spAutoFit/>
          </a:bodyPr>
          <a:lstStyle/>
          <a:p>
            <a:r>
              <a:rPr lang="fr-FR" dirty="0" smtClean="0">
                <a:solidFill>
                  <a:schemeClr val="accent1">
                    <a:lumMod val="75000"/>
                  </a:schemeClr>
                </a:solidFill>
              </a:rPr>
              <a:t>Le jardin du soleil</a:t>
            </a:r>
            <a:endParaRPr lang="fr-FR" dirty="0">
              <a:solidFill>
                <a:schemeClr val="accent1">
                  <a:lumMod val="75000"/>
                </a:schemeClr>
              </a:solidFill>
            </a:endParaRPr>
          </a:p>
        </p:txBody>
      </p:sp>
      <p:sp>
        <p:nvSpPr>
          <p:cNvPr id="4" name="ZoneTexte 3"/>
          <p:cNvSpPr txBox="1"/>
          <p:nvPr/>
        </p:nvSpPr>
        <p:spPr>
          <a:xfrm>
            <a:off x="190530" y="103955"/>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3685906933"/>
      </p:ext>
    </p:extLst>
  </p:cSld>
  <p:clrMapOvr>
    <a:masterClrMapping/>
  </p:clrMapOvr>
  <mc:AlternateContent xmlns:mc="http://schemas.openxmlformats.org/markup-compatibility/2006">
    <mc:Choice xmlns:p14="http://schemas.microsoft.com/office/powerpoint/2010/main" Requires="p14">
      <p:transition spd="slow" p14:dur="2000" advTm="3582"/>
    </mc:Choice>
    <mc:Fallback>
      <p:transition spd="slow" advTm="35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20688"/>
            <a:ext cx="9144000" cy="6079787"/>
          </a:xfrm>
          <a:prstGeom prst="rect">
            <a:avLst/>
          </a:prstGeom>
        </p:spPr>
      </p:pic>
      <p:sp>
        <p:nvSpPr>
          <p:cNvPr id="3" name="ZoneTexte 2"/>
          <p:cNvSpPr txBox="1"/>
          <p:nvPr/>
        </p:nvSpPr>
        <p:spPr>
          <a:xfrm>
            <a:off x="6372200" y="139752"/>
            <a:ext cx="2232248" cy="369332"/>
          </a:xfrm>
          <a:prstGeom prst="rect">
            <a:avLst/>
          </a:prstGeom>
          <a:noFill/>
        </p:spPr>
        <p:txBody>
          <a:bodyPr wrap="square" rtlCol="0">
            <a:spAutoFit/>
          </a:bodyPr>
          <a:lstStyle/>
          <a:p>
            <a:r>
              <a:rPr lang="fr-FR" dirty="0" smtClean="0">
                <a:solidFill>
                  <a:schemeClr val="accent1">
                    <a:lumMod val="75000"/>
                  </a:schemeClr>
                </a:solidFill>
              </a:rPr>
              <a:t>Le jardin du soleil</a:t>
            </a:r>
            <a:endParaRPr lang="fr-FR" dirty="0">
              <a:solidFill>
                <a:schemeClr val="accent1">
                  <a:lumMod val="75000"/>
                </a:schemeClr>
              </a:solidFill>
            </a:endParaRPr>
          </a:p>
        </p:txBody>
      </p:sp>
      <p:sp>
        <p:nvSpPr>
          <p:cNvPr id="4" name="ZoneTexte 3"/>
          <p:cNvSpPr txBox="1"/>
          <p:nvPr/>
        </p:nvSpPr>
        <p:spPr>
          <a:xfrm>
            <a:off x="190530" y="103955"/>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3047944626"/>
      </p:ext>
    </p:extLst>
  </p:cSld>
  <p:clrMapOvr>
    <a:masterClrMapping/>
  </p:clrMapOvr>
  <mc:AlternateContent xmlns:mc="http://schemas.openxmlformats.org/markup-compatibility/2006">
    <mc:Choice xmlns:p14="http://schemas.microsoft.com/office/powerpoint/2010/main" Requires="p14">
      <p:transition spd="slow" p14:dur="2000" advTm="4097"/>
    </mc:Choice>
    <mc:Fallback>
      <p:transition spd="slow" advTm="40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372200" y="139752"/>
            <a:ext cx="2232248" cy="369332"/>
          </a:xfrm>
          <a:prstGeom prst="rect">
            <a:avLst/>
          </a:prstGeom>
          <a:noFill/>
        </p:spPr>
        <p:txBody>
          <a:bodyPr wrap="square" rtlCol="0">
            <a:spAutoFit/>
          </a:bodyPr>
          <a:lstStyle/>
          <a:p>
            <a:r>
              <a:rPr lang="fr-FR" dirty="0" smtClean="0">
                <a:solidFill>
                  <a:schemeClr val="accent1">
                    <a:lumMod val="75000"/>
                  </a:schemeClr>
                </a:solidFill>
              </a:rPr>
              <a:t>Le jardin du soleil</a:t>
            </a:r>
            <a:endParaRPr lang="fr-FR" dirty="0">
              <a:solidFill>
                <a:schemeClr val="accent1">
                  <a:lumMod val="75000"/>
                </a:schemeClr>
              </a:solidFill>
            </a:endParaRPr>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24" y="692695"/>
            <a:ext cx="9144000" cy="6079787"/>
          </a:xfrm>
          <a:prstGeom prst="rect">
            <a:avLst/>
          </a:prstGeom>
        </p:spPr>
      </p:pic>
      <p:sp>
        <p:nvSpPr>
          <p:cNvPr id="4" name="ZoneTexte 3"/>
          <p:cNvSpPr txBox="1"/>
          <p:nvPr/>
        </p:nvSpPr>
        <p:spPr>
          <a:xfrm>
            <a:off x="190530" y="103955"/>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980915827"/>
      </p:ext>
    </p:extLst>
  </p:cSld>
  <p:clrMapOvr>
    <a:masterClrMapping/>
  </p:clrMapOvr>
  <mc:AlternateContent xmlns:mc="http://schemas.openxmlformats.org/markup-compatibility/2006">
    <mc:Choice xmlns:p14="http://schemas.microsoft.com/office/powerpoint/2010/main" Requires="p14">
      <p:transition spd="slow" p14:dur="2000" advTm="4959"/>
    </mc:Choice>
    <mc:Fallback>
      <p:transition spd="slow" advTm="49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57662">
            <a:off x="-136741" y="-708801"/>
            <a:ext cx="10609428" cy="15956581"/>
          </a:xfrm>
          <a:prstGeom prst="rect">
            <a:avLst/>
          </a:prstGeom>
        </p:spPr>
      </p:pic>
      <p:sp>
        <p:nvSpPr>
          <p:cNvPr id="4" name="ZoneTexte 3"/>
          <p:cNvSpPr txBox="1"/>
          <p:nvPr/>
        </p:nvSpPr>
        <p:spPr>
          <a:xfrm>
            <a:off x="6372200" y="139752"/>
            <a:ext cx="2232248" cy="369332"/>
          </a:xfrm>
          <a:prstGeom prst="rect">
            <a:avLst/>
          </a:prstGeom>
          <a:noFill/>
        </p:spPr>
        <p:txBody>
          <a:bodyPr wrap="square" rtlCol="0">
            <a:spAutoFit/>
          </a:bodyPr>
          <a:lstStyle/>
          <a:p>
            <a:r>
              <a:rPr lang="fr-FR" dirty="0" smtClean="0">
                <a:solidFill>
                  <a:schemeClr val="bg1"/>
                </a:solidFill>
              </a:rPr>
              <a:t>Le jardin du soleil</a:t>
            </a:r>
            <a:endParaRPr lang="fr-FR" dirty="0">
              <a:solidFill>
                <a:schemeClr val="bg1"/>
              </a:solidFill>
            </a:endParaRPr>
          </a:p>
        </p:txBody>
      </p:sp>
      <p:sp>
        <p:nvSpPr>
          <p:cNvPr id="5" name="ZoneTexte 4"/>
          <p:cNvSpPr txBox="1"/>
          <p:nvPr/>
        </p:nvSpPr>
        <p:spPr>
          <a:xfrm>
            <a:off x="190530" y="103955"/>
            <a:ext cx="2088232" cy="369332"/>
          </a:xfrm>
          <a:prstGeom prst="rect">
            <a:avLst/>
          </a:prstGeom>
          <a:noFill/>
        </p:spPr>
        <p:txBody>
          <a:bodyPr wrap="square" rtlCol="0">
            <a:spAutoFit/>
          </a:bodyPr>
          <a:lstStyle/>
          <a:p>
            <a:r>
              <a:rPr lang="fr-FR" dirty="0" smtClean="0">
                <a:solidFill>
                  <a:schemeClr val="bg1"/>
                </a:solidFill>
              </a:rPr>
              <a:t>Villandry</a:t>
            </a:r>
            <a:endParaRPr lang="fr-FR" dirty="0">
              <a:solidFill>
                <a:schemeClr val="bg1"/>
              </a:solidFill>
            </a:endParaRPr>
          </a:p>
        </p:txBody>
      </p:sp>
    </p:spTree>
    <p:custDataLst>
      <p:tags r:id="rId1"/>
    </p:custDataLst>
    <p:extLst>
      <p:ext uri="{BB962C8B-B14F-4D97-AF65-F5344CB8AC3E}">
        <p14:creationId xmlns:p14="http://schemas.microsoft.com/office/powerpoint/2010/main" val="1430811578"/>
      </p:ext>
    </p:extLst>
  </p:cSld>
  <p:clrMapOvr>
    <a:masterClrMapping/>
  </p:clrMapOvr>
  <mc:AlternateContent xmlns:mc="http://schemas.openxmlformats.org/markup-compatibility/2006">
    <mc:Choice xmlns:p14="http://schemas.microsoft.com/office/powerpoint/2010/main" Requires="p14">
      <p:transition spd="slow" p14:dur="2000" advTm="6761"/>
    </mc:Choice>
    <mc:Fallback>
      <p:transition spd="slow" advTm="67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20688"/>
            <a:ext cx="9144000" cy="6079787"/>
          </a:xfrm>
          <a:prstGeom prst="rect">
            <a:avLst/>
          </a:prstGeom>
        </p:spPr>
      </p:pic>
      <p:sp>
        <p:nvSpPr>
          <p:cNvPr id="3" name="ZoneTexte 2"/>
          <p:cNvSpPr txBox="1"/>
          <p:nvPr/>
        </p:nvSpPr>
        <p:spPr>
          <a:xfrm>
            <a:off x="6364948" y="139752"/>
            <a:ext cx="2232248" cy="369332"/>
          </a:xfrm>
          <a:prstGeom prst="rect">
            <a:avLst/>
          </a:prstGeom>
          <a:noFill/>
        </p:spPr>
        <p:txBody>
          <a:bodyPr wrap="square" rtlCol="0">
            <a:spAutoFit/>
          </a:bodyPr>
          <a:lstStyle/>
          <a:p>
            <a:r>
              <a:rPr lang="fr-FR" dirty="0" smtClean="0">
                <a:solidFill>
                  <a:schemeClr val="accent4">
                    <a:lumMod val="75000"/>
                  </a:schemeClr>
                </a:solidFill>
              </a:rPr>
              <a:t>Le labyrinthe</a:t>
            </a:r>
            <a:endParaRPr lang="fr-FR" dirty="0">
              <a:solidFill>
                <a:schemeClr val="accent4">
                  <a:lumMod val="75000"/>
                </a:schemeClr>
              </a:solidFill>
            </a:endParaRPr>
          </a:p>
        </p:txBody>
      </p:sp>
      <p:sp>
        <p:nvSpPr>
          <p:cNvPr id="6" name="ZoneTexte 5"/>
          <p:cNvSpPr txBox="1"/>
          <p:nvPr/>
        </p:nvSpPr>
        <p:spPr>
          <a:xfrm>
            <a:off x="190530" y="103955"/>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221178133"/>
      </p:ext>
    </p:extLst>
  </p:cSld>
  <p:clrMapOvr>
    <a:masterClrMapping/>
  </p:clrMapOvr>
  <mc:AlternateContent xmlns:mc="http://schemas.openxmlformats.org/markup-compatibility/2006">
    <mc:Choice xmlns:p14="http://schemas.microsoft.com/office/powerpoint/2010/main" Requires="p14">
      <p:transition spd="slow" p14:dur="2000" advTm="7861"/>
    </mc:Choice>
    <mc:Fallback>
      <p:transition spd="slow" advTm="78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3968" y="0"/>
            <a:ext cx="4559840" cy="6858000"/>
          </a:xfrm>
          <a:prstGeom prst="rect">
            <a:avLst/>
          </a:prstGeom>
        </p:spPr>
      </p:pic>
      <p:sp>
        <p:nvSpPr>
          <p:cNvPr id="3" name="ZoneTexte 2"/>
          <p:cNvSpPr txBox="1"/>
          <p:nvPr/>
        </p:nvSpPr>
        <p:spPr>
          <a:xfrm>
            <a:off x="1691680" y="4653136"/>
            <a:ext cx="2358338" cy="1415772"/>
          </a:xfrm>
          <a:prstGeom prst="rect">
            <a:avLst/>
          </a:prstGeom>
          <a:noFill/>
        </p:spPr>
        <p:txBody>
          <a:bodyPr wrap="none" rtlCol="0">
            <a:spAutoFit/>
          </a:bodyPr>
          <a:lstStyle/>
          <a:p>
            <a:r>
              <a:rPr lang="fr-FR" dirty="0" smtClean="0"/>
              <a:t>Le jardin de simples:</a:t>
            </a:r>
          </a:p>
          <a:p>
            <a:endParaRPr lang="fr-FR" dirty="0" smtClean="0"/>
          </a:p>
          <a:p>
            <a:r>
              <a:rPr lang="fr-FR" sz="1600" i="1" dirty="0" smtClean="0"/>
              <a:t>Aromatiques</a:t>
            </a:r>
          </a:p>
          <a:p>
            <a:r>
              <a:rPr lang="fr-FR" sz="1600" i="1" dirty="0" smtClean="0"/>
              <a:t>Condimentaires</a:t>
            </a:r>
          </a:p>
          <a:p>
            <a:r>
              <a:rPr lang="fr-FR" sz="1600" i="1" dirty="0" smtClean="0"/>
              <a:t>médicinales</a:t>
            </a:r>
            <a:endParaRPr lang="fr-FR" sz="1600" i="1" dirty="0"/>
          </a:p>
        </p:txBody>
      </p:sp>
      <p:sp>
        <p:nvSpPr>
          <p:cNvPr id="4" name="ZoneTexte 3"/>
          <p:cNvSpPr txBox="1"/>
          <p:nvPr/>
        </p:nvSpPr>
        <p:spPr>
          <a:xfrm>
            <a:off x="190530" y="103955"/>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516750130"/>
      </p:ext>
    </p:extLst>
  </p:cSld>
  <p:clrMapOvr>
    <a:masterClrMapping/>
  </p:clrMapOvr>
  <mc:AlternateContent xmlns:mc="http://schemas.openxmlformats.org/markup-compatibility/2006">
    <mc:Choice xmlns:p14="http://schemas.microsoft.com/office/powerpoint/2010/main" Requires="p14">
      <p:transition spd="slow" p14:dur="2000" advTm="8804"/>
    </mc:Choice>
    <mc:Fallback>
      <p:transition spd="slow" advTm="88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57972"/>
            <a:ext cx="9144000" cy="6079787"/>
          </a:xfrm>
          <a:prstGeom prst="rect">
            <a:avLst/>
          </a:prstGeom>
        </p:spPr>
      </p:pic>
      <p:sp>
        <p:nvSpPr>
          <p:cNvPr id="3" name="ZoneTexte 2"/>
          <p:cNvSpPr txBox="1"/>
          <p:nvPr/>
        </p:nvSpPr>
        <p:spPr>
          <a:xfrm>
            <a:off x="5292080" y="188640"/>
            <a:ext cx="2304256" cy="369332"/>
          </a:xfrm>
          <a:prstGeom prst="rect">
            <a:avLst/>
          </a:prstGeom>
          <a:noFill/>
        </p:spPr>
        <p:txBody>
          <a:bodyPr wrap="square" rtlCol="0">
            <a:spAutoFit/>
          </a:bodyPr>
          <a:lstStyle/>
          <a:p>
            <a:r>
              <a:rPr lang="fr-FR" dirty="0" smtClean="0">
                <a:solidFill>
                  <a:schemeClr val="accent5">
                    <a:lumMod val="50000"/>
                  </a:schemeClr>
                </a:solidFill>
              </a:rPr>
              <a:t>Prêle</a:t>
            </a:r>
            <a:endParaRPr lang="fr-FR" dirty="0">
              <a:solidFill>
                <a:schemeClr val="accent5">
                  <a:lumMod val="50000"/>
                </a:schemeClr>
              </a:solidFill>
            </a:endParaRPr>
          </a:p>
        </p:txBody>
      </p:sp>
      <p:sp>
        <p:nvSpPr>
          <p:cNvPr id="4" name="ZoneTexte 3"/>
          <p:cNvSpPr txBox="1"/>
          <p:nvPr/>
        </p:nvSpPr>
        <p:spPr>
          <a:xfrm>
            <a:off x="190530" y="103955"/>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spTree>
    <p:custDataLst>
      <p:tags r:id="rId1"/>
    </p:custDataLst>
    <p:extLst>
      <p:ext uri="{BB962C8B-B14F-4D97-AF65-F5344CB8AC3E}">
        <p14:creationId xmlns:p14="http://schemas.microsoft.com/office/powerpoint/2010/main" val="3057353689"/>
      </p:ext>
    </p:extLst>
  </p:cSld>
  <p:clrMapOvr>
    <a:masterClrMapping/>
  </p:clrMapOvr>
  <mc:AlternateContent xmlns:mc="http://schemas.openxmlformats.org/markup-compatibility/2006">
    <mc:Choice xmlns:p14="http://schemas.microsoft.com/office/powerpoint/2010/main" Requires="p14">
      <p:transition spd="slow" p14:dur="2000" advTm="9878"/>
    </mc:Choice>
    <mc:Fallback>
      <p:transition spd="slow" advTm="98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59840" cy="6858000"/>
          </a:xfrm>
          <a:prstGeom prst="rect">
            <a:avLst/>
          </a:prstGeom>
        </p:spPr>
      </p:pic>
      <p:sp>
        <p:nvSpPr>
          <p:cNvPr id="3" name="ZoneTexte 2"/>
          <p:cNvSpPr txBox="1"/>
          <p:nvPr/>
        </p:nvSpPr>
        <p:spPr>
          <a:xfrm>
            <a:off x="4860032" y="1772816"/>
            <a:ext cx="3744416" cy="584775"/>
          </a:xfrm>
          <a:prstGeom prst="rect">
            <a:avLst/>
          </a:prstGeom>
          <a:noFill/>
        </p:spPr>
        <p:txBody>
          <a:bodyPr wrap="square" rtlCol="0">
            <a:spAutoFit/>
          </a:bodyPr>
          <a:lstStyle/>
          <a:p>
            <a:r>
              <a:rPr lang="fr-FR" sz="3200" b="1" dirty="0" smtClean="0">
                <a:solidFill>
                  <a:schemeClr val="accent6">
                    <a:lumMod val="75000"/>
                  </a:schemeClr>
                </a:solidFill>
              </a:rPr>
              <a:t>Un jardin à visiter…</a:t>
            </a:r>
            <a:endParaRPr lang="fr-FR" sz="3200" b="1" dirty="0">
              <a:solidFill>
                <a:schemeClr val="accent6">
                  <a:lumMod val="75000"/>
                </a:schemeClr>
              </a:solidFill>
            </a:endParaRPr>
          </a:p>
        </p:txBody>
      </p:sp>
    </p:spTree>
    <p:extLst>
      <p:ext uri="{BB962C8B-B14F-4D97-AF65-F5344CB8AC3E}">
        <p14:creationId xmlns:p14="http://schemas.microsoft.com/office/powerpoint/2010/main" val="1208005707"/>
      </p:ext>
    </p:extLst>
  </p:cSld>
  <p:clrMapOvr>
    <a:masterClrMapping/>
  </p:clrMapOvr>
  <mc:AlternateContent xmlns:mc="http://schemas.openxmlformats.org/markup-compatibility/2006">
    <mc:Choice xmlns:p14="http://schemas.microsoft.com/office/powerpoint/2010/main" Requires="p14">
      <p:transition spd="slow" p14:dur="2000" advTm="8928"/>
    </mc:Choice>
    <mc:Fallback>
      <p:transition spd="slow" advTm="8928"/>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2494" y="260648"/>
            <a:ext cx="2952328" cy="369332"/>
          </a:xfrm>
          <a:prstGeom prst="rect">
            <a:avLst/>
          </a:prstGeom>
          <a:noFill/>
        </p:spPr>
        <p:txBody>
          <a:bodyPr wrap="square" rtlCol="0">
            <a:spAutoFit/>
          </a:bodyPr>
          <a:lstStyle/>
          <a:p>
            <a:r>
              <a:rPr lang="fr-FR" dirty="0">
                <a:solidFill>
                  <a:schemeClr val="accent4">
                    <a:lumMod val="50000"/>
                  </a:schemeClr>
                </a:solidFill>
              </a:rPr>
              <a:t>Le château de Villandry</a:t>
            </a:r>
            <a:endParaRPr lang="fr-FR" dirty="0">
              <a:solidFill>
                <a:schemeClr val="accent4">
                  <a:lumMod val="50000"/>
                </a:schemeClr>
              </a:solidFill>
            </a:endParaRPr>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5629"/>
            <a:ext cx="4559840" cy="6858000"/>
          </a:xfrm>
          <a:prstGeom prst="rect">
            <a:avLst/>
          </a:prstGeom>
        </p:spPr>
      </p:pic>
      <p:pic>
        <p:nvPicPr>
          <p:cNvPr id="4" name="Imag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2494" y="717532"/>
            <a:ext cx="4030500" cy="2679854"/>
          </a:xfrm>
          <a:prstGeom prst="rect">
            <a:avLst/>
          </a:prstGeom>
        </p:spPr>
      </p:pic>
      <p:pic>
        <p:nvPicPr>
          <p:cNvPr id="5" name="Imag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2494" y="3645024"/>
            <a:ext cx="4030500" cy="2679853"/>
          </a:xfrm>
          <a:prstGeom prst="rect">
            <a:avLst/>
          </a:prstGeom>
        </p:spPr>
      </p:pic>
    </p:spTree>
    <p:custDataLst>
      <p:tags r:id="rId1"/>
    </p:custDataLst>
    <p:extLst>
      <p:ext uri="{BB962C8B-B14F-4D97-AF65-F5344CB8AC3E}">
        <p14:creationId xmlns:p14="http://schemas.microsoft.com/office/powerpoint/2010/main" val="1356850087"/>
      </p:ext>
    </p:extLst>
  </p:cSld>
  <p:clrMapOvr>
    <a:masterClrMapping/>
  </p:clrMapOvr>
  <mc:AlternateContent xmlns:mc="http://schemas.openxmlformats.org/markup-compatibility/2006">
    <mc:Choice xmlns:p14="http://schemas.microsoft.com/office/powerpoint/2010/main" Requires="p14">
      <p:transition spd="slow" p14:dur="2000" advTm="10389"/>
    </mc:Choice>
    <mc:Fallback>
      <p:transition spd="slow" advTm="103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116632"/>
            <a:ext cx="2952328" cy="369332"/>
          </a:xfrm>
          <a:prstGeom prst="rect">
            <a:avLst/>
          </a:prstGeom>
          <a:noFill/>
        </p:spPr>
        <p:txBody>
          <a:bodyPr wrap="square" rtlCol="0">
            <a:spAutoFit/>
          </a:bodyPr>
          <a:lstStyle/>
          <a:p>
            <a:r>
              <a:rPr lang="fr-FR" dirty="0">
                <a:solidFill>
                  <a:schemeClr val="accent4">
                    <a:lumMod val="50000"/>
                  </a:schemeClr>
                </a:solidFill>
              </a:rPr>
              <a:t>Le château de Villandry</a:t>
            </a:r>
            <a:endParaRPr lang="fr-FR" dirty="0">
              <a:solidFill>
                <a:schemeClr val="accent4">
                  <a:lumMod val="50000"/>
                </a:schemeClr>
              </a:solidFill>
            </a:endParaRPr>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0"/>
            <a:ext cx="4559840" cy="6858000"/>
          </a:xfrm>
          <a:prstGeom prst="rect">
            <a:avLst/>
          </a:prstGeom>
        </p:spPr>
      </p:pic>
      <p:pic>
        <p:nvPicPr>
          <p:cNvPr id="4" name="Imag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644" y="693231"/>
            <a:ext cx="4114597" cy="2735769"/>
          </a:xfrm>
          <a:prstGeom prst="rect">
            <a:avLst/>
          </a:prstGeom>
        </p:spPr>
      </p:pic>
      <p:pic>
        <p:nvPicPr>
          <p:cNvPr id="5" name="Imag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6644" y="3574800"/>
            <a:ext cx="4114597" cy="2735769"/>
          </a:xfrm>
          <a:prstGeom prst="rect">
            <a:avLst/>
          </a:prstGeom>
        </p:spPr>
      </p:pic>
    </p:spTree>
    <p:custDataLst>
      <p:tags r:id="rId1"/>
    </p:custDataLst>
    <p:extLst>
      <p:ext uri="{BB962C8B-B14F-4D97-AF65-F5344CB8AC3E}">
        <p14:creationId xmlns:p14="http://schemas.microsoft.com/office/powerpoint/2010/main" val="3081136364"/>
      </p:ext>
    </p:extLst>
  </p:cSld>
  <p:clrMapOvr>
    <a:masterClrMapping/>
  </p:clrMapOvr>
  <mc:AlternateContent xmlns:mc="http://schemas.openxmlformats.org/markup-compatibility/2006">
    <mc:Choice xmlns:p14="http://schemas.microsoft.com/office/powerpoint/2010/main" Requires="p14">
      <p:transition spd="slow" p14:dur="2000" advTm="8666"/>
    </mc:Choice>
    <mc:Fallback>
      <p:transition spd="slow" advTm="86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116632"/>
            <a:ext cx="3024336" cy="369332"/>
          </a:xfrm>
          <a:prstGeom prst="rect">
            <a:avLst/>
          </a:prstGeom>
          <a:noFill/>
        </p:spPr>
        <p:txBody>
          <a:bodyPr wrap="square" rtlCol="0">
            <a:spAutoFit/>
          </a:bodyPr>
          <a:lstStyle/>
          <a:p>
            <a:r>
              <a:rPr lang="fr-FR" dirty="0">
                <a:solidFill>
                  <a:schemeClr val="accent4">
                    <a:lumMod val="50000"/>
                  </a:schemeClr>
                </a:solidFill>
              </a:rPr>
              <a:t>Le château de Villandry</a:t>
            </a:r>
            <a:endParaRPr lang="fr-FR" dirty="0">
              <a:solidFill>
                <a:schemeClr val="accent4">
                  <a:lumMod val="50000"/>
                </a:schemeClr>
              </a:solidFill>
            </a:endParaRPr>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20688"/>
            <a:ext cx="9144000" cy="6079787"/>
          </a:xfrm>
          <a:prstGeom prst="rect">
            <a:avLst/>
          </a:prstGeom>
        </p:spPr>
      </p:pic>
    </p:spTree>
    <p:custDataLst>
      <p:tags r:id="rId1"/>
    </p:custDataLst>
    <p:extLst>
      <p:ext uri="{BB962C8B-B14F-4D97-AF65-F5344CB8AC3E}">
        <p14:creationId xmlns:p14="http://schemas.microsoft.com/office/powerpoint/2010/main" val="16996684"/>
      </p:ext>
    </p:extLst>
  </p:cSld>
  <p:clrMapOvr>
    <a:masterClrMapping/>
  </p:clrMapOvr>
  <mc:AlternateContent xmlns:mc="http://schemas.openxmlformats.org/markup-compatibility/2006">
    <mc:Choice xmlns:p14="http://schemas.microsoft.com/office/powerpoint/2010/main" Requires="p14">
      <p:transition spd="slow" p14:dur="2000" advTm="5772"/>
    </mc:Choice>
    <mc:Fallback>
      <p:transition spd="slow" advTm="57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116632"/>
            <a:ext cx="3024336" cy="369332"/>
          </a:xfrm>
          <a:prstGeom prst="rect">
            <a:avLst/>
          </a:prstGeom>
          <a:noFill/>
        </p:spPr>
        <p:txBody>
          <a:bodyPr wrap="square" rtlCol="0">
            <a:spAutoFit/>
          </a:bodyPr>
          <a:lstStyle/>
          <a:p>
            <a:r>
              <a:rPr lang="fr-FR" dirty="0">
                <a:solidFill>
                  <a:schemeClr val="accent4">
                    <a:lumMod val="50000"/>
                  </a:schemeClr>
                </a:solidFill>
              </a:rPr>
              <a:t>Le château de Villandry</a:t>
            </a:r>
            <a:endParaRPr lang="fr-FR" dirty="0">
              <a:solidFill>
                <a:schemeClr val="accent4">
                  <a:lumMod val="50000"/>
                </a:schemeClr>
              </a:solidFill>
            </a:endParaRPr>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4160" y="-3161"/>
            <a:ext cx="4559840" cy="6858000"/>
          </a:xfrm>
          <a:prstGeom prst="rect">
            <a:avLst/>
          </a:prstGeom>
        </p:spPr>
      </p:pic>
      <p:pic>
        <p:nvPicPr>
          <p:cNvPr id="5" name="Imag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563" y="620688"/>
            <a:ext cx="1954165" cy="2939064"/>
          </a:xfrm>
          <a:prstGeom prst="rect">
            <a:avLst/>
          </a:prstGeom>
        </p:spPr>
      </p:pic>
      <p:pic>
        <p:nvPicPr>
          <p:cNvPr id="6" name="Imag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67743" y="1700808"/>
            <a:ext cx="2184165" cy="3284984"/>
          </a:xfrm>
          <a:prstGeom prst="rect">
            <a:avLst/>
          </a:prstGeom>
        </p:spPr>
      </p:pic>
      <p:pic>
        <p:nvPicPr>
          <p:cNvPr id="7" name="Imag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9563" y="3717032"/>
            <a:ext cx="1992654" cy="2996952"/>
          </a:xfrm>
          <a:prstGeom prst="rect">
            <a:avLst/>
          </a:prstGeom>
        </p:spPr>
      </p:pic>
    </p:spTree>
    <p:custDataLst>
      <p:tags r:id="rId1"/>
    </p:custDataLst>
    <p:extLst>
      <p:ext uri="{BB962C8B-B14F-4D97-AF65-F5344CB8AC3E}">
        <p14:creationId xmlns:p14="http://schemas.microsoft.com/office/powerpoint/2010/main" val="421056970"/>
      </p:ext>
    </p:extLst>
  </p:cSld>
  <p:clrMapOvr>
    <a:masterClrMapping/>
  </p:clrMapOvr>
  <mc:AlternateContent xmlns:mc="http://schemas.openxmlformats.org/markup-compatibility/2006">
    <mc:Choice xmlns:p14="http://schemas.microsoft.com/office/powerpoint/2010/main" Requires="p14">
      <p:transition spd="slow" p14:dur="2000" advTm="14333"/>
    </mc:Choice>
    <mc:Fallback>
      <p:transition spd="slow" advTm="143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116632"/>
            <a:ext cx="3240360" cy="369332"/>
          </a:xfrm>
          <a:prstGeom prst="rect">
            <a:avLst/>
          </a:prstGeom>
          <a:noFill/>
        </p:spPr>
        <p:txBody>
          <a:bodyPr wrap="square" rtlCol="0">
            <a:spAutoFit/>
          </a:bodyPr>
          <a:lstStyle/>
          <a:p>
            <a:r>
              <a:rPr lang="fr-FR" dirty="0">
                <a:solidFill>
                  <a:schemeClr val="accent4">
                    <a:lumMod val="50000"/>
                  </a:schemeClr>
                </a:solidFill>
              </a:rPr>
              <a:t>Le château de Villandry</a:t>
            </a:r>
            <a:endParaRPr lang="fr-FR" dirty="0">
              <a:solidFill>
                <a:schemeClr val="accent4">
                  <a:lumMod val="50000"/>
                </a:schemeClr>
              </a:solidFill>
            </a:endParaRPr>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02802"/>
            <a:ext cx="9144000" cy="6079787"/>
          </a:xfrm>
          <a:prstGeom prst="rect">
            <a:avLst/>
          </a:prstGeom>
        </p:spPr>
      </p:pic>
      <p:sp>
        <p:nvSpPr>
          <p:cNvPr id="4" name="ZoneTexte 3"/>
          <p:cNvSpPr txBox="1"/>
          <p:nvPr/>
        </p:nvSpPr>
        <p:spPr>
          <a:xfrm flipH="1">
            <a:off x="6412913" y="188640"/>
            <a:ext cx="2731086" cy="307777"/>
          </a:xfrm>
          <a:prstGeom prst="rect">
            <a:avLst/>
          </a:prstGeom>
          <a:noFill/>
        </p:spPr>
        <p:txBody>
          <a:bodyPr wrap="square" rtlCol="0">
            <a:spAutoFit/>
          </a:bodyPr>
          <a:lstStyle/>
          <a:p>
            <a:r>
              <a:rPr lang="fr-FR" sz="1400" dirty="0" smtClean="0">
                <a:solidFill>
                  <a:schemeClr val="accent6">
                    <a:lumMod val="50000"/>
                  </a:schemeClr>
                </a:solidFill>
              </a:rPr>
              <a:t>Le plafond du salon oriental</a:t>
            </a:r>
            <a:endParaRPr lang="fr-FR" sz="1400" dirty="0">
              <a:solidFill>
                <a:schemeClr val="accent6">
                  <a:lumMod val="50000"/>
                </a:schemeClr>
              </a:solidFill>
            </a:endParaRPr>
          </a:p>
        </p:txBody>
      </p:sp>
    </p:spTree>
    <p:custDataLst>
      <p:tags r:id="rId1"/>
    </p:custDataLst>
    <p:extLst>
      <p:ext uri="{BB962C8B-B14F-4D97-AF65-F5344CB8AC3E}">
        <p14:creationId xmlns:p14="http://schemas.microsoft.com/office/powerpoint/2010/main" val="1832890297"/>
      </p:ext>
    </p:extLst>
  </p:cSld>
  <p:clrMapOvr>
    <a:masterClrMapping/>
  </p:clrMapOvr>
  <mc:AlternateContent xmlns:mc="http://schemas.openxmlformats.org/markup-compatibility/2006">
    <mc:Choice xmlns:p14="http://schemas.microsoft.com/office/powerpoint/2010/main" Requires="p14">
      <p:transition spd="slow" p14:dur="2000" advTm="7865"/>
    </mc:Choice>
    <mc:Fallback>
      <p:transition spd="slow" advTm="78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116632"/>
            <a:ext cx="2088232" cy="369332"/>
          </a:xfrm>
          <a:prstGeom prst="rect">
            <a:avLst/>
          </a:prstGeom>
          <a:noFill/>
        </p:spPr>
        <p:txBody>
          <a:bodyPr wrap="square" rtlCol="0">
            <a:spAutoFit/>
          </a:bodyPr>
          <a:lstStyle/>
          <a:p>
            <a:r>
              <a:rPr lang="fr-FR" dirty="0" smtClean="0">
                <a:solidFill>
                  <a:schemeClr val="accent4">
                    <a:lumMod val="50000"/>
                  </a:schemeClr>
                </a:solidFill>
              </a:rPr>
              <a:t>Villandry</a:t>
            </a:r>
            <a:endParaRPr lang="fr-FR" dirty="0">
              <a:solidFill>
                <a:schemeClr val="accent4">
                  <a:lumMod val="50000"/>
                </a:schemeClr>
              </a:solidFill>
            </a:endParaRPr>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20688"/>
            <a:ext cx="9144000" cy="6079787"/>
          </a:xfrm>
          <a:prstGeom prst="rect">
            <a:avLst/>
          </a:prstGeom>
        </p:spPr>
      </p:pic>
      <p:sp>
        <p:nvSpPr>
          <p:cNvPr id="4" name="ZoneTexte 3"/>
          <p:cNvSpPr txBox="1"/>
          <p:nvPr/>
        </p:nvSpPr>
        <p:spPr>
          <a:xfrm>
            <a:off x="6156176" y="125405"/>
            <a:ext cx="2592288" cy="307777"/>
          </a:xfrm>
          <a:prstGeom prst="rect">
            <a:avLst/>
          </a:prstGeom>
          <a:noFill/>
        </p:spPr>
        <p:txBody>
          <a:bodyPr wrap="square" rtlCol="0">
            <a:spAutoFit/>
          </a:bodyPr>
          <a:lstStyle/>
          <a:p>
            <a:r>
              <a:rPr lang="fr-FR" sz="1400" dirty="0" smtClean="0">
                <a:solidFill>
                  <a:srgbClr val="C00000"/>
                </a:solidFill>
              </a:rPr>
              <a:t>Jardin d’ornement et potager</a:t>
            </a:r>
            <a:endParaRPr lang="fr-FR" sz="1400" dirty="0">
              <a:solidFill>
                <a:srgbClr val="C00000"/>
              </a:solidFill>
            </a:endParaRPr>
          </a:p>
        </p:txBody>
      </p:sp>
    </p:spTree>
    <p:custDataLst>
      <p:tags r:id="rId1"/>
    </p:custDataLst>
    <p:extLst>
      <p:ext uri="{BB962C8B-B14F-4D97-AF65-F5344CB8AC3E}">
        <p14:creationId xmlns:p14="http://schemas.microsoft.com/office/powerpoint/2010/main" val="4093789683"/>
      </p:ext>
    </p:extLst>
  </p:cSld>
  <p:clrMapOvr>
    <a:masterClrMapping/>
  </p:clrMapOvr>
  <mc:AlternateContent xmlns:mc="http://schemas.openxmlformats.org/markup-compatibility/2006">
    <mc:Choice xmlns:p14="http://schemas.microsoft.com/office/powerpoint/2010/main" Requires="p14">
      <p:transition spd="slow" p14:dur="2000" advTm="11673"/>
    </mc:Choice>
    <mc:Fallback>
      <p:transition spd="slow" advTm="116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2.5"/>
</p:tagLst>
</file>

<file path=ppt/tags/tag10.xml><?xml version="1.0" encoding="utf-8"?>
<p:tagLst xmlns:a="http://schemas.openxmlformats.org/drawingml/2006/main" xmlns:r="http://schemas.openxmlformats.org/officeDocument/2006/relationships" xmlns:p="http://schemas.openxmlformats.org/presentationml/2006/main">
  <p:tag name="TIMING" val="|0.6|3.4"/>
</p:tagLst>
</file>

<file path=ppt/tags/tag11.xml><?xml version="1.0" encoding="utf-8"?>
<p:tagLst xmlns:a="http://schemas.openxmlformats.org/drawingml/2006/main" xmlns:r="http://schemas.openxmlformats.org/officeDocument/2006/relationships" xmlns:p="http://schemas.openxmlformats.org/presentationml/2006/main">
  <p:tag name="TIMING" val="|0.6|2.8"/>
</p:tagLst>
</file>

<file path=ppt/tags/tag12.xml><?xml version="1.0" encoding="utf-8"?>
<p:tagLst xmlns:a="http://schemas.openxmlformats.org/drawingml/2006/main" xmlns:r="http://schemas.openxmlformats.org/officeDocument/2006/relationships" xmlns:p="http://schemas.openxmlformats.org/presentationml/2006/main">
  <p:tag name="TIMING" val="|0.5"/>
</p:tagLst>
</file>

<file path=ppt/tags/tag13.xml><?xml version="1.0" encoding="utf-8"?>
<p:tagLst xmlns:a="http://schemas.openxmlformats.org/drawingml/2006/main" xmlns:r="http://schemas.openxmlformats.org/officeDocument/2006/relationships" xmlns:p="http://schemas.openxmlformats.org/presentationml/2006/main">
  <p:tag name="TIMING" val="|0.5"/>
</p:tagLst>
</file>

<file path=ppt/tags/tag14.xml><?xml version="1.0" encoding="utf-8"?>
<p:tagLst xmlns:a="http://schemas.openxmlformats.org/drawingml/2006/main" xmlns:r="http://schemas.openxmlformats.org/officeDocument/2006/relationships" xmlns:p="http://schemas.openxmlformats.org/presentationml/2006/main">
  <p:tag name="TIMING" val="|0.3"/>
</p:tagLst>
</file>

<file path=ppt/tags/tag15.xml><?xml version="1.0" encoding="utf-8"?>
<p:tagLst xmlns:a="http://schemas.openxmlformats.org/drawingml/2006/main" xmlns:r="http://schemas.openxmlformats.org/officeDocument/2006/relationships" xmlns:p="http://schemas.openxmlformats.org/presentationml/2006/main">
  <p:tag name="TIMING" val="|0.3|2.7"/>
</p:tagLst>
</file>

<file path=ppt/tags/tag16.xml><?xml version="1.0" encoding="utf-8"?>
<p:tagLst xmlns:a="http://schemas.openxmlformats.org/drawingml/2006/main" xmlns:r="http://schemas.openxmlformats.org/officeDocument/2006/relationships" xmlns:p="http://schemas.openxmlformats.org/presentationml/2006/main">
  <p:tag name="TIMING" val="|0.6"/>
</p:tagLst>
</file>

<file path=ppt/tags/tag17.xml><?xml version="1.0" encoding="utf-8"?>
<p:tagLst xmlns:a="http://schemas.openxmlformats.org/drawingml/2006/main" xmlns:r="http://schemas.openxmlformats.org/officeDocument/2006/relationships" xmlns:p="http://schemas.openxmlformats.org/presentationml/2006/main">
  <p:tag name="TIMING" val="|0.8"/>
</p:tagLst>
</file>

<file path=ppt/tags/tag18.xml><?xml version="1.0" encoding="utf-8"?>
<p:tagLst xmlns:a="http://schemas.openxmlformats.org/drawingml/2006/main" xmlns:r="http://schemas.openxmlformats.org/officeDocument/2006/relationships" xmlns:p="http://schemas.openxmlformats.org/presentationml/2006/main">
  <p:tag name="TIMING" val="|0.6|1.9"/>
</p:tagLst>
</file>

<file path=ppt/tags/tag19.xml><?xml version="1.0" encoding="utf-8"?>
<p:tagLst xmlns:a="http://schemas.openxmlformats.org/drawingml/2006/main" xmlns:r="http://schemas.openxmlformats.org/officeDocument/2006/relationships" xmlns:p="http://schemas.openxmlformats.org/presentationml/2006/main">
  <p:tag name="TIMING" val="|0.5"/>
</p:tagLst>
</file>

<file path=ppt/tags/tag2.xml><?xml version="1.0" encoding="utf-8"?>
<p:tagLst xmlns:a="http://schemas.openxmlformats.org/drawingml/2006/main" xmlns:r="http://schemas.openxmlformats.org/officeDocument/2006/relationships" xmlns:p="http://schemas.openxmlformats.org/presentationml/2006/main">
  <p:tag name="TIMING" val="|1.8"/>
</p:tagLst>
</file>

<file path=ppt/tags/tag20.xml><?xml version="1.0" encoding="utf-8"?>
<p:tagLst xmlns:a="http://schemas.openxmlformats.org/drawingml/2006/main" xmlns:r="http://schemas.openxmlformats.org/officeDocument/2006/relationships" xmlns:p="http://schemas.openxmlformats.org/presentationml/2006/main">
  <p:tag name="TIMING" val="|1.7"/>
</p:tagLst>
</file>

<file path=ppt/tags/tag21.xml><?xml version="1.0" encoding="utf-8"?>
<p:tagLst xmlns:a="http://schemas.openxmlformats.org/drawingml/2006/main" xmlns:r="http://schemas.openxmlformats.org/officeDocument/2006/relationships" xmlns:p="http://schemas.openxmlformats.org/presentationml/2006/main">
  <p:tag name="TIMING" val="|0.6"/>
</p:tagLst>
</file>

<file path=ppt/tags/tag22.xml><?xml version="1.0" encoding="utf-8"?>
<p:tagLst xmlns:a="http://schemas.openxmlformats.org/drawingml/2006/main" xmlns:r="http://schemas.openxmlformats.org/officeDocument/2006/relationships" xmlns:p="http://schemas.openxmlformats.org/presentationml/2006/main">
  <p:tag name="TIMING" val="|0.5|2.6|2.1"/>
</p:tagLst>
</file>

<file path=ppt/tags/tag23.xml><?xml version="1.0" encoding="utf-8"?>
<p:tagLst xmlns:a="http://schemas.openxmlformats.org/drawingml/2006/main" xmlns:r="http://schemas.openxmlformats.org/officeDocument/2006/relationships" xmlns:p="http://schemas.openxmlformats.org/presentationml/2006/main">
  <p:tag name="TIMING" val="|1.3"/>
</p:tagLst>
</file>

<file path=ppt/tags/tag24.xml><?xml version="1.0" encoding="utf-8"?>
<p:tagLst xmlns:a="http://schemas.openxmlformats.org/drawingml/2006/main" xmlns:r="http://schemas.openxmlformats.org/officeDocument/2006/relationships" xmlns:p="http://schemas.openxmlformats.org/presentationml/2006/main">
  <p:tag name="TIMING" val="|0.6|3.4"/>
</p:tagLst>
</file>

<file path=ppt/tags/tag25.xml><?xml version="1.0" encoding="utf-8"?>
<p:tagLst xmlns:a="http://schemas.openxmlformats.org/drawingml/2006/main" xmlns:r="http://schemas.openxmlformats.org/officeDocument/2006/relationships" xmlns:p="http://schemas.openxmlformats.org/presentationml/2006/main">
  <p:tag name="TIMING" val="|0.5|2.5|2.9"/>
</p:tagLst>
</file>

<file path=ppt/tags/tag26.xml><?xml version="1.0" encoding="utf-8"?>
<p:tagLst xmlns:a="http://schemas.openxmlformats.org/drawingml/2006/main" xmlns:r="http://schemas.openxmlformats.org/officeDocument/2006/relationships" xmlns:p="http://schemas.openxmlformats.org/presentationml/2006/main">
  <p:tag name="TIMING" val="|0.7|2.9"/>
</p:tagLst>
</file>

<file path=ppt/tags/tag27.xml><?xml version="1.0" encoding="utf-8"?>
<p:tagLst xmlns:a="http://schemas.openxmlformats.org/drawingml/2006/main" xmlns:r="http://schemas.openxmlformats.org/officeDocument/2006/relationships" xmlns:p="http://schemas.openxmlformats.org/presentationml/2006/main">
  <p:tag name="TIMING" val="|0.5"/>
</p:tagLst>
</file>

<file path=ppt/tags/tag28.xml><?xml version="1.0" encoding="utf-8"?>
<p:tagLst xmlns:a="http://schemas.openxmlformats.org/drawingml/2006/main" xmlns:r="http://schemas.openxmlformats.org/officeDocument/2006/relationships" xmlns:p="http://schemas.openxmlformats.org/presentationml/2006/main">
  <p:tag name="TIMING" val="|0.5"/>
</p:tagLst>
</file>

<file path=ppt/tags/tag29.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1.2|6.3"/>
</p:tagLst>
</file>

<file path=ppt/tags/tag30.xml><?xml version="1.0" encoding="utf-8"?>
<p:tagLst xmlns:a="http://schemas.openxmlformats.org/drawingml/2006/main" xmlns:r="http://schemas.openxmlformats.org/officeDocument/2006/relationships" xmlns:p="http://schemas.openxmlformats.org/presentationml/2006/main">
  <p:tag name="TIMING" val="|0.2"/>
</p:tagLst>
</file>

<file path=ppt/tags/tag31.xml><?xml version="1.0" encoding="utf-8"?>
<p:tagLst xmlns:a="http://schemas.openxmlformats.org/drawingml/2006/main" xmlns:r="http://schemas.openxmlformats.org/officeDocument/2006/relationships" xmlns:p="http://schemas.openxmlformats.org/presentationml/2006/main">
  <p:tag name="TIMING" val="|0.3"/>
</p:tagLst>
</file>

<file path=ppt/tags/tag32.xml><?xml version="1.0" encoding="utf-8"?>
<p:tagLst xmlns:a="http://schemas.openxmlformats.org/drawingml/2006/main" xmlns:r="http://schemas.openxmlformats.org/officeDocument/2006/relationships" xmlns:p="http://schemas.openxmlformats.org/presentationml/2006/main">
  <p:tag name="TIMING" val="|0.2"/>
</p:tagLst>
</file>

<file path=ppt/tags/tag33.xml><?xml version="1.0" encoding="utf-8"?>
<p:tagLst xmlns:a="http://schemas.openxmlformats.org/drawingml/2006/main" xmlns:r="http://schemas.openxmlformats.org/officeDocument/2006/relationships" xmlns:p="http://schemas.openxmlformats.org/presentationml/2006/main">
  <p:tag name="TIMING" val="|0.2"/>
</p:tagLst>
</file>

<file path=ppt/tags/tag34.xml><?xml version="1.0" encoding="utf-8"?>
<p:tagLst xmlns:a="http://schemas.openxmlformats.org/drawingml/2006/main" xmlns:r="http://schemas.openxmlformats.org/officeDocument/2006/relationships" xmlns:p="http://schemas.openxmlformats.org/presentationml/2006/main">
  <p:tag name="TIMING" val="|0.5"/>
</p:tagLst>
</file>

<file path=ppt/tags/tag35.xml><?xml version="1.0" encoding="utf-8"?>
<p:tagLst xmlns:a="http://schemas.openxmlformats.org/drawingml/2006/main" xmlns:r="http://schemas.openxmlformats.org/officeDocument/2006/relationships" xmlns:p="http://schemas.openxmlformats.org/presentationml/2006/main">
  <p:tag name="TIMING" val="|0.6|2.8"/>
</p:tagLst>
</file>

<file path=ppt/tags/tag36.xml><?xml version="1.0" encoding="utf-8"?>
<p:tagLst xmlns:a="http://schemas.openxmlformats.org/drawingml/2006/main" xmlns:r="http://schemas.openxmlformats.org/officeDocument/2006/relationships" xmlns:p="http://schemas.openxmlformats.org/presentationml/2006/main">
  <p:tag name="TIMING" val="|0.2|4.5"/>
</p:tagLst>
</file>

<file path=ppt/tags/tag37.xml><?xml version="1.0" encoding="utf-8"?>
<p:tagLst xmlns:a="http://schemas.openxmlformats.org/drawingml/2006/main" xmlns:r="http://schemas.openxmlformats.org/officeDocument/2006/relationships" xmlns:p="http://schemas.openxmlformats.org/presentationml/2006/main">
  <p:tag name="TIMING" val="|0.6|4.5"/>
</p:tagLst>
</file>

<file path=ppt/tags/tag4.xml><?xml version="1.0" encoding="utf-8"?>
<p:tagLst xmlns:a="http://schemas.openxmlformats.org/drawingml/2006/main" xmlns:r="http://schemas.openxmlformats.org/officeDocument/2006/relationships" xmlns:p="http://schemas.openxmlformats.org/presentationml/2006/main">
  <p:tag name="TIMING" val="|0.8|2.8|2"/>
</p:tagLst>
</file>

<file path=ppt/tags/tag5.xml><?xml version="1.0" encoding="utf-8"?>
<p:tagLst xmlns:a="http://schemas.openxmlformats.org/drawingml/2006/main" xmlns:r="http://schemas.openxmlformats.org/officeDocument/2006/relationships" xmlns:p="http://schemas.openxmlformats.org/presentationml/2006/main">
  <p:tag name="TIMING" val="|0.5|3|2.1"/>
</p:tagLst>
</file>

<file path=ppt/tags/tag6.xml><?xml version="1.0" encoding="utf-8"?>
<p:tagLst xmlns:a="http://schemas.openxmlformats.org/drawingml/2006/main" xmlns:r="http://schemas.openxmlformats.org/officeDocument/2006/relationships" xmlns:p="http://schemas.openxmlformats.org/presentationml/2006/main">
  <p:tag name="TIMING" val="|0.6"/>
</p:tagLst>
</file>

<file path=ppt/tags/tag7.xml><?xml version="1.0" encoding="utf-8"?>
<p:tagLst xmlns:a="http://schemas.openxmlformats.org/drawingml/2006/main" xmlns:r="http://schemas.openxmlformats.org/officeDocument/2006/relationships" xmlns:p="http://schemas.openxmlformats.org/presentationml/2006/main">
  <p:tag name="TIMING" val="|1|2.7|2.5|2.2"/>
</p:tagLst>
</file>

<file path=ppt/tags/tag8.xml><?xml version="1.0" encoding="utf-8"?>
<p:tagLst xmlns:a="http://schemas.openxmlformats.org/drawingml/2006/main" xmlns:r="http://schemas.openxmlformats.org/officeDocument/2006/relationships" xmlns:p="http://schemas.openxmlformats.org/presentationml/2006/main">
  <p:tag name="TIMING" val="|0.6|2.1"/>
</p:tagLst>
</file>

<file path=ppt/tags/tag9.xml><?xml version="1.0" encoding="utf-8"?>
<p:tagLst xmlns:a="http://schemas.openxmlformats.org/drawingml/2006/main" xmlns:r="http://schemas.openxmlformats.org/officeDocument/2006/relationships" xmlns:p="http://schemas.openxmlformats.org/presentationml/2006/main">
  <p:tag name="TIMING" val="|0.6|3.4"/>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romenade">
  <a:themeElements>
    <a:clrScheme name="Promenad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Promenade">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romenade">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444</TotalTime>
  <Words>202</Words>
  <Application>Microsoft Office PowerPoint</Application>
  <PresentationFormat>Affichage à l'écran (4:3)</PresentationFormat>
  <Paragraphs>73</Paragraphs>
  <Slides>39</Slides>
  <Notes>0</Notes>
  <HiddenSlides>0</HiddenSlides>
  <MMClips>1</MMClips>
  <ScaleCrop>false</ScaleCrop>
  <HeadingPairs>
    <vt:vector size="4" baseType="variant">
      <vt:variant>
        <vt:lpstr>Thème</vt:lpstr>
      </vt:variant>
      <vt:variant>
        <vt:i4>1</vt:i4>
      </vt:variant>
      <vt:variant>
        <vt:lpstr>Titres des diapositives</vt:lpstr>
      </vt:variant>
      <vt:variant>
        <vt:i4>39</vt:i4>
      </vt:variant>
    </vt:vector>
  </HeadingPairs>
  <TitlesOfParts>
    <vt:vector size="40" baseType="lpstr">
      <vt:lpstr>Promenade</vt:lpstr>
      <vt:lpstr>Château et Jardins de Villandry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Jardins de Touraine</dc:title>
  <dc:creator>Guyet</dc:creator>
  <cp:lastModifiedBy>Guyet</cp:lastModifiedBy>
  <cp:revision>32</cp:revision>
  <dcterms:created xsi:type="dcterms:W3CDTF">2011-06-03T08:28:07Z</dcterms:created>
  <dcterms:modified xsi:type="dcterms:W3CDTF">2011-06-24T12:32:52Z</dcterms:modified>
</cp:coreProperties>
</file>