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23-6-2011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prairie fleur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77225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4800" b="1" dirty="0" smtClean="0">
                <a:solidFill>
                  <a:srgbClr val="FFFF00"/>
                </a:solidFill>
              </a:rPr>
              <a:t>Association de licornes frison</a:t>
            </a:r>
            <a:endParaRPr lang="fr-FR" sz="4800" b="1" dirty="0">
              <a:solidFill>
                <a:srgbClr val="FFFF00"/>
              </a:solidFill>
            </a:endParaRPr>
          </a:p>
        </p:txBody>
      </p:sp>
      <p:pic>
        <p:nvPicPr>
          <p:cNvPr id="4" name="Espace réservé du contenu 3" descr="frison au galop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lum/>
          </a:blip>
          <a:stretch>
            <a:fillRect/>
          </a:stretch>
        </p:blipFill>
        <p:spPr>
          <a:xfrm rot="1042436">
            <a:off x="897484" y="4365634"/>
            <a:ext cx="2736304" cy="20522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Image 4" descr="frison monté.jpg"/>
          <p:cNvPicPr>
            <a:picLocks noChangeAspect="1"/>
          </p:cNvPicPr>
          <p:nvPr/>
        </p:nvPicPr>
        <p:blipFill>
          <a:blip r:embed="rId4" cstate="print">
            <a:lum contrast="30000"/>
          </a:blip>
          <a:stretch>
            <a:fillRect/>
          </a:stretch>
        </p:blipFill>
        <p:spPr>
          <a:xfrm rot="20698221">
            <a:off x="5580112" y="4221088"/>
            <a:ext cx="2587749" cy="210969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Image 5" descr="frison ébene.jpg"/>
          <p:cNvPicPr>
            <a:picLocks noChangeAspect="1"/>
          </p:cNvPicPr>
          <p:nvPr/>
        </p:nvPicPr>
        <p:blipFill>
          <a:blip r:embed="rId5" cstate="print">
            <a:lum bright="10000"/>
          </a:blip>
          <a:stretch>
            <a:fillRect/>
          </a:stretch>
        </p:blipFill>
        <p:spPr>
          <a:xfrm rot="20751084">
            <a:off x="893395" y="1500790"/>
            <a:ext cx="2742952" cy="20572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Image 6" descr="frison ébene 2.jpg"/>
          <p:cNvPicPr>
            <a:picLocks noChangeAspect="1"/>
          </p:cNvPicPr>
          <p:nvPr/>
        </p:nvPicPr>
        <p:blipFill>
          <a:blip r:embed="rId6" cstate="print">
            <a:lum bright="10000" contrast="10000"/>
          </a:blip>
          <a:stretch>
            <a:fillRect/>
          </a:stretch>
        </p:blipFill>
        <p:spPr>
          <a:xfrm rot="952272">
            <a:off x="6012160" y="1571194"/>
            <a:ext cx="2592288" cy="19010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Triangle isocèle 8"/>
          <p:cNvSpPr/>
          <p:nvPr/>
        </p:nvSpPr>
        <p:spPr>
          <a:xfrm rot="19279533">
            <a:off x="6526192" y="1336126"/>
            <a:ext cx="180300" cy="55613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isocèle 9"/>
          <p:cNvSpPr/>
          <p:nvPr/>
        </p:nvSpPr>
        <p:spPr>
          <a:xfrm rot="17684929" flipH="1">
            <a:off x="886263" y="1727320"/>
            <a:ext cx="45719" cy="475659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isocèle 10"/>
          <p:cNvSpPr/>
          <p:nvPr/>
        </p:nvSpPr>
        <p:spPr>
          <a:xfrm rot="16200000">
            <a:off x="6165884" y="4643428"/>
            <a:ext cx="52592" cy="50405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riangle isocèle 11"/>
          <p:cNvSpPr/>
          <p:nvPr/>
        </p:nvSpPr>
        <p:spPr>
          <a:xfrm rot="5640505">
            <a:off x="3506785" y="4729638"/>
            <a:ext cx="58039" cy="517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Étoile à 5 branches 12"/>
          <p:cNvSpPr/>
          <p:nvPr/>
        </p:nvSpPr>
        <p:spPr>
          <a:xfrm>
            <a:off x="4139952" y="3284984"/>
            <a:ext cx="1152128" cy="1058416"/>
          </a:xfrm>
          <a:prstGeom prst="star5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 advClick="0" advTm="300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Office-thema</vt:lpstr>
      <vt:lpstr>Association de licornes frison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Nouveau Microsoft Office PowerPoint Presentation</dc:title>
  <dc:creator>alex</dc:creator>
  <dc:description>Association de licornes frison</dc:description>
  <cp:lastModifiedBy>Windows User</cp:lastModifiedBy>
  <cp:revision>48</cp:revision>
  <dcterms:created xsi:type="dcterms:W3CDTF">2011-06-15T16:45:57Z</dcterms:created>
  <dcterms:modified xsi:type="dcterms:W3CDTF">2011-06-23T16:18:14Z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Nouveau Microsoft Office PowerPoint Presentation</vt:lpwstr>
  </property>
  <property fmtid="{D5CDD505-2E9C-101B-9397-08002B2CF9AE}" pid="3" name="SlideDescription">
    <vt:lpwstr>Association de licornes frison</vt:lpwstr>
  </property>
</Properties>
</file>