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39" autoAdjust="0"/>
  </p:normalViewPr>
  <p:slideViewPr>
    <p:cSldViewPr>
      <p:cViewPr varScale="1">
        <p:scale>
          <a:sx n="52" d="100"/>
          <a:sy n="52" d="100"/>
        </p:scale>
        <p:origin x="-102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3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9A99E2-5887-4234-AAD4-2B1AE4D070EC}" type="datetimeFigureOut">
              <a:rPr lang="fr-FR" smtClean="0"/>
              <a:t>19/06/2011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187F3B-66D7-44FF-874A-5732A97699DA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187F3B-66D7-44FF-874A-5732A97699DA}" type="slidenum">
              <a:rPr lang="fr-FR" smtClean="0"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19-6-2011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‹N°›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19-6-2011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‹N°›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19-6-2011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‹N°›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19-6-2011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‹N°›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19-6-2011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‹N°›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19-6-2011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‹N°›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19-6-2011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‹N°›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19-6-2011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‹N°›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19-6-2011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‹N°›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19-6-2011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‹N°›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19-6-2011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‹N°›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8F0FA-503B-447F-A02E-6BF1D880434F}" type="datetimeFigureOut">
              <a:rPr lang="nl-NL" smtClean="0"/>
              <a:pPr/>
              <a:t>19-6-2011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E7185-A582-4542-8FF0-969B3F80C0A5}" type="slidenum">
              <a:rPr lang="nl-NL" smtClean="0"/>
              <a:pPr/>
              <a:t>‹N°›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iel étoilé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7772400" cy="1470025"/>
          </a:xfrm>
        </p:spPr>
        <p:txBody>
          <a:bodyPr>
            <a:noAutofit/>
          </a:bodyPr>
          <a:lstStyle/>
          <a:p>
            <a:r>
              <a:rPr lang="fr-FR" sz="5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LES LICORNES DE LA NUIT</a:t>
            </a:r>
            <a:endParaRPr lang="fr-FR" sz="5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4725144"/>
            <a:ext cx="9144000" cy="1752600"/>
          </a:xfrm>
        </p:spPr>
        <p:txBody>
          <a:bodyPr>
            <a:noAutofit/>
          </a:bodyPr>
          <a:lstStyle/>
          <a:p>
            <a:endParaRPr lang="fr-FR" sz="6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lackadder ITC" pitchFamily="82" charset="0"/>
            </a:endParaRPr>
          </a:p>
          <a:p>
            <a:r>
              <a:rPr lang="fr-FR" sz="6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lackadder ITC" pitchFamily="82" charset="0"/>
              </a:rPr>
              <a:t>emele38                            grisouche</a:t>
            </a:r>
            <a:r>
              <a:rPr lang="fr-FR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lackadder ITC" pitchFamily="82" charset="0"/>
              </a:rPr>
              <a:t>         </a:t>
            </a:r>
          </a:p>
          <a:p>
            <a:endParaRPr lang="fr-FR" sz="5400" dirty="0" smtClean="0"/>
          </a:p>
          <a:p>
            <a:endParaRPr lang="fr-FR" sz="5400" dirty="0" smtClean="0"/>
          </a:p>
        </p:txBody>
      </p:sp>
    </p:spTree>
  </p:cSld>
  <p:clrMapOvr>
    <a:masterClrMapping/>
  </p:clrMapOvr>
  <p:transition spd="slow" advClick="0" advTm="3000"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prairie fleuri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277225" cy="68580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fr-FR" sz="4800" b="1" dirty="0" smtClean="0">
                <a:solidFill>
                  <a:srgbClr val="FFFF00"/>
                </a:solidFill>
              </a:rPr>
              <a:t>Association de licornes frison</a:t>
            </a:r>
            <a:endParaRPr lang="fr-FR" sz="4800" b="1" dirty="0">
              <a:solidFill>
                <a:srgbClr val="FFFF00"/>
              </a:solidFill>
            </a:endParaRPr>
          </a:p>
        </p:txBody>
      </p:sp>
      <p:pic>
        <p:nvPicPr>
          <p:cNvPr id="4" name="Espace réservé du contenu 3" descr="frison au galop.jpg"/>
          <p:cNvPicPr>
            <a:picLocks noGrp="1" noChangeAspect="1"/>
          </p:cNvPicPr>
          <p:nvPr>
            <p:ph idx="1"/>
          </p:nvPr>
        </p:nvPicPr>
        <p:blipFill>
          <a:blip r:embed="rId3" cstate="print">
            <a:lum/>
          </a:blip>
          <a:stretch>
            <a:fillRect/>
          </a:stretch>
        </p:blipFill>
        <p:spPr>
          <a:xfrm rot="1042436">
            <a:off x="897484" y="4365634"/>
            <a:ext cx="2736304" cy="2052228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5" name="Image 4" descr="frison monté.jpg"/>
          <p:cNvPicPr>
            <a:picLocks noChangeAspect="1"/>
          </p:cNvPicPr>
          <p:nvPr/>
        </p:nvPicPr>
        <p:blipFill>
          <a:blip r:embed="rId4" cstate="print">
            <a:lum contrast="30000"/>
          </a:blip>
          <a:stretch>
            <a:fillRect/>
          </a:stretch>
        </p:blipFill>
        <p:spPr>
          <a:xfrm rot="20698221">
            <a:off x="5580112" y="4221088"/>
            <a:ext cx="2587749" cy="2109691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6" name="Image 5" descr="frison ébene.jpg"/>
          <p:cNvPicPr>
            <a:picLocks noChangeAspect="1"/>
          </p:cNvPicPr>
          <p:nvPr/>
        </p:nvPicPr>
        <p:blipFill>
          <a:blip r:embed="rId5" cstate="print">
            <a:lum bright="10000"/>
          </a:blip>
          <a:stretch>
            <a:fillRect/>
          </a:stretch>
        </p:blipFill>
        <p:spPr>
          <a:xfrm rot="20751084">
            <a:off x="893395" y="1500790"/>
            <a:ext cx="2742952" cy="2057214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7" name="Image 6" descr="frison ébene 2.jpg"/>
          <p:cNvPicPr>
            <a:picLocks noChangeAspect="1"/>
          </p:cNvPicPr>
          <p:nvPr/>
        </p:nvPicPr>
        <p:blipFill>
          <a:blip r:embed="rId6" cstate="print">
            <a:lum bright="10000" contrast="10000"/>
          </a:blip>
          <a:stretch>
            <a:fillRect/>
          </a:stretch>
        </p:blipFill>
        <p:spPr>
          <a:xfrm rot="952272">
            <a:off x="6012160" y="1571194"/>
            <a:ext cx="2592288" cy="1901012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9" name="Triangle isocèle 8"/>
          <p:cNvSpPr/>
          <p:nvPr/>
        </p:nvSpPr>
        <p:spPr>
          <a:xfrm rot="19279533">
            <a:off x="6526192" y="1336126"/>
            <a:ext cx="180300" cy="556130"/>
          </a:xfrm>
          <a:prstGeom prst="triangle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Triangle isocèle 9"/>
          <p:cNvSpPr/>
          <p:nvPr/>
        </p:nvSpPr>
        <p:spPr>
          <a:xfrm rot="17684929" flipH="1">
            <a:off x="886263" y="1727320"/>
            <a:ext cx="45719" cy="475659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Triangle isocèle 10"/>
          <p:cNvSpPr/>
          <p:nvPr/>
        </p:nvSpPr>
        <p:spPr>
          <a:xfrm rot="16200000">
            <a:off x="6165884" y="4643428"/>
            <a:ext cx="52592" cy="504056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Triangle isocèle 11"/>
          <p:cNvSpPr/>
          <p:nvPr/>
        </p:nvSpPr>
        <p:spPr>
          <a:xfrm rot="5640505">
            <a:off x="3506785" y="4729638"/>
            <a:ext cx="58039" cy="517105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Étoile à 5 branches 12"/>
          <p:cNvSpPr/>
          <p:nvPr/>
        </p:nvSpPr>
        <p:spPr>
          <a:xfrm>
            <a:off x="4139952" y="3284984"/>
            <a:ext cx="1152128" cy="1058416"/>
          </a:xfrm>
          <a:prstGeom prst="star5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/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 spd="slow" advClick="0" advTm="3000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étoil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5400" b="1" dirty="0" smtClean="0">
                <a:solidFill>
                  <a:schemeClr val="bg1">
                    <a:lumMod val="85000"/>
                  </a:schemeClr>
                </a:solidFill>
                <a:latin typeface="Andalus" pitchFamily="18" charset="-78"/>
                <a:cs typeface="Andalus" pitchFamily="18" charset="-78"/>
              </a:rPr>
              <a:t>Nous ne recrutons pas !</a:t>
            </a:r>
            <a:endParaRPr lang="fr-FR" sz="5400" b="1" dirty="0">
              <a:solidFill>
                <a:schemeClr val="bg1">
                  <a:lumMod val="85000"/>
                </a:schemeClr>
              </a:solidFill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4" name="Espace réservé du contenu 3" descr="image cheval sintillante.gif"/>
          <p:cNvPicPr>
            <a:picLocks noGrp="1" noChangeAspect="1"/>
          </p:cNvPicPr>
          <p:nvPr>
            <p:ph idx="1"/>
          </p:nvPr>
        </p:nvPicPr>
        <p:blipFill>
          <a:blip r:embed="rId3" cstate="print">
            <a:lum contrast="10000"/>
          </a:blip>
          <a:stretch>
            <a:fillRect/>
          </a:stretch>
        </p:blipFill>
        <p:spPr>
          <a:xfrm>
            <a:off x="2309018" y="1600200"/>
            <a:ext cx="4525963" cy="4525963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6" name="Étoile à 4 branches 5"/>
          <p:cNvSpPr/>
          <p:nvPr/>
        </p:nvSpPr>
        <p:spPr>
          <a:xfrm>
            <a:off x="7956376" y="5589240"/>
            <a:ext cx="576064" cy="554360"/>
          </a:xfrm>
          <a:prstGeom prst="star4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Étoile à 4 branches 6"/>
          <p:cNvSpPr/>
          <p:nvPr/>
        </p:nvSpPr>
        <p:spPr>
          <a:xfrm>
            <a:off x="7236296" y="3140968"/>
            <a:ext cx="360040" cy="360040"/>
          </a:xfrm>
          <a:prstGeom prst="star4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Étoile à 4 branches 7"/>
          <p:cNvSpPr/>
          <p:nvPr/>
        </p:nvSpPr>
        <p:spPr>
          <a:xfrm>
            <a:off x="1259632" y="1340768"/>
            <a:ext cx="648072" cy="626368"/>
          </a:xfrm>
          <a:prstGeom prst="star4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Étoile à 4 branches 8"/>
          <p:cNvSpPr/>
          <p:nvPr/>
        </p:nvSpPr>
        <p:spPr>
          <a:xfrm>
            <a:off x="395536" y="5157192"/>
            <a:ext cx="432048" cy="482352"/>
          </a:xfrm>
          <a:prstGeom prst="star4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 spd="slow" advClick="0" advTm="4000">
    <p:split orient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Étoile à 7 branches 11"/>
          <p:cNvSpPr/>
          <p:nvPr/>
        </p:nvSpPr>
        <p:spPr>
          <a:xfrm flipV="1">
            <a:off x="5148064" y="6021288"/>
            <a:ext cx="648072" cy="576064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3203848" y="0"/>
            <a:ext cx="2664296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 descr="dessin cheval café au lai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59016" y="3573016"/>
            <a:ext cx="3284984" cy="3284984"/>
          </a:xfrm>
          <a:prstGeom prst="rect">
            <a:avLst/>
          </a:prstGeom>
        </p:spPr>
      </p:pic>
      <p:pic>
        <p:nvPicPr>
          <p:cNvPr id="8" name="Image 7" descr="bébé licorne frison équideow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80112" y="0"/>
            <a:ext cx="3563888" cy="3573016"/>
          </a:xfrm>
          <a:prstGeom prst="rect">
            <a:avLst/>
          </a:prstGeom>
        </p:spPr>
      </p:pic>
      <p:pic>
        <p:nvPicPr>
          <p:cNvPr id="7" name="Espace réservé du contenu 6" descr="avatar émilie équideow.jpg"/>
          <p:cNvPicPr>
            <a:picLocks noGrp="1" noChangeAspect="1"/>
          </p:cNvPicPr>
          <p:nvPr>
            <p:ph idx="1"/>
          </p:nvPr>
        </p:nvPicPr>
        <p:blipFill>
          <a:blip r:embed="rId4" cstate="print"/>
          <a:stretch>
            <a:fillRect/>
          </a:stretch>
        </p:blipFill>
        <p:spPr>
          <a:xfrm>
            <a:off x="0" y="0"/>
            <a:ext cx="3203848" cy="3203848"/>
          </a:xfrm>
        </p:spPr>
      </p:pic>
      <p:pic>
        <p:nvPicPr>
          <p:cNvPr id="10" name="Image 9" descr="licorne frison équideow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3222104"/>
            <a:ext cx="3635896" cy="3635896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90666"/>
          </a:xfrm>
        </p:spPr>
        <p:txBody>
          <a:bodyPr>
            <a:normAutofit/>
          </a:bodyPr>
          <a:lstStyle/>
          <a:p>
            <a:r>
              <a:rPr lang="fr-FR" sz="4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Pour suivre toute l’actualité de l’association, rendez-vous sur les forums d’emele38 et de grisouche</a:t>
            </a:r>
            <a:endParaRPr lang="fr-FR" sz="4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  <p:transition spd="slow" advClick="0" advTm="3000">
    <p:pull dir="d"/>
  </p:transition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</Words>
  <Application>Microsoft Office PowerPoint</Application>
  <PresentationFormat>Affichage à l'écran (4:3)</PresentationFormat>
  <Paragraphs>7</Paragraphs>
  <Slides>4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Office-thema</vt:lpstr>
      <vt:lpstr>LES LICORNES DE LA NUIT</vt:lpstr>
      <vt:lpstr>Association de licornes frison</vt:lpstr>
      <vt:lpstr>Nous ne recrutons pas !</vt:lpstr>
      <vt:lpstr>Pour suivre toute l’actualité de l’association, rendez-vous sur les forums d’emele38 et de grisouche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LICORNES DE LA NUIT</dc:title>
  <dc:creator>alex</dc:creator>
  <cp:lastModifiedBy>Windows User</cp:lastModifiedBy>
  <cp:revision>48</cp:revision>
  <dcterms:created xsi:type="dcterms:W3CDTF">2011-06-15T16:45:57Z</dcterms:created>
  <dcterms:modified xsi:type="dcterms:W3CDTF">2011-06-19T18:19:04Z</dcterms:modified>
</cp:coreProperties>
</file>