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showAnimation="1" encoding="us-ascii"/>
  <p:clrMru>
    <a:srgbClr val="FF0066"/>
    <a:srgbClr val="F3B0AB"/>
    <a:srgbClr val="FF33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1" autoAdjust="0"/>
    <p:restoredTop sz="94643" autoAdjust="0"/>
  </p:normalViewPr>
  <p:slideViewPr>
    <p:cSldViewPr>
      <p:cViewPr varScale="1">
        <p:scale>
          <a:sx n="73" d="100"/>
          <a:sy n="73" d="100"/>
        </p:scale>
        <p:origin x="-146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F1F0C-0B2A-4342-A6EE-BBB6A1B99BD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AC24F-1ADA-47D2-8A64-BA3C58867E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469E04-FCD6-459B-AB55-BC812EC6E5A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9D3B7A-EB6F-4301-B3D9-70F19F8257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9662A-81EB-4941-B6B7-67208CB3154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7C9F9A-CA4D-4013-A914-CB1DAF4CCA7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348C9-E8A2-439E-BBAF-00EA2D7C2CE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68B74E-438B-4B47-83B7-2C2661E30E4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22E63-BE31-4617-B730-22C3B6F87A2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207273-5508-49A8-A87F-10F9D027E79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18555E-DAD0-4B32-84EF-207A2875B9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A131343D-EDBA-44B6-8627-0A6990B5C5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4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file:///C:\Documents%20and%20Settings\Richard%20FATTON\Mes%20documents\70ansPAPA\1940_1960\Amicalement%20Votre%20-%20John%20Barry.mp3" TargetMode="External"/><Relationship Id="rId1" Type="http://schemas.openxmlformats.org/officeDocument/2006/relationships/audio" Target="file:///N:\70ansPAPA\1940_1960\Amicalement%20Votre%20-%20John%20Barry.mp3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N:\70ansPAPA\1940_1960\Amicalement%20Votre%20-%20John%20Barry.mp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9" name="Amicalement Votre - John Barry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922963" y="2997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Amicalement Votre - John Barry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675688" y="9810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19"/>
          <p:cNvSpPr>
            <a:spLocks noChangeArrowheads="1"/>
          </p:cNvSpPr>
          <p:nvPr/>
        </p:nvSpPr>
        <p:spPr bwMode="auto">
          <a:xfrm>
            <a:off x="107950" y="144463"/>
            <a:ext cx="8928100" cy="6597650"/>
          </a:xfrm>
          <a:prstGeom prst="rect">
            <a:avLst/>
          </a:prstGeom>
          <a:gradFill rotWithShape="1">
            <a:gsLst>
              <a:gs pos="0">
                <a:srgbClr val="76002F"/>
              </a:gs>
              <a:gs pos="100000">
                <a:srgbClr val="FF0066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68" name="Rectangle 20" descr="RF"/>
          <p:cNvSpPr>
            <a:spLocks noChangeArrowheads="1"/>
          </p:cNvSpPr>
          <p:nvPr/>
        </p:nvSpPr>
        <p:spPr bwMode="auto">
          <a:xfrm>
            <a:off x="898525" y="1844675"/>
            <a:ext cx="2809875" cy="3311525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25400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71" name="Rectangle 23" descr="EF"/>
          <p:cNvSpPr>
            <a:spLocks noChangeArrowheads="1"/>
          </p:cNvSpPr>
          <p:nvPr/>
        </p:nvSpPr>
        <p:spPr bwMode="auto">
          <a:xfrm>
            <a:off x="5364163" y="1844675"/>
            <a:ext cx="2811462" cy="33115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081" name="Rectangle 33"/>
          <p:cNvSpPr>
            <a:spLocks noChangeArrowheads="1"/>
          </p:cNvSpPr>
          <p:nvPr/>
        </p:nvSpPr>
        <p:spPr bwMode="auto">
          <a:xfrm>
            <a:off x="0" y="115888"/>
            <a:ext cx="9144000" cy="6858000"/>
          </a:xfrm>
          <a:prstGeom prst="rect">
            <a:avLst/>
          </a:prstGeom>
          <a:solidFill>
            <a:schemeClr val="bg1">
              <a:alpha val="87057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pic>
        <p:nvPicPr>
          <p:cNvPr id="12" name="Amicalement Votre - John Barry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30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">
                <p:cTn id="1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3"/>
                </p:tgtEl>
              </p:cMediaNode>
            </p:audio>
            <p:audio>
              <p:cMediaNode numSld="3">
                <p:cTn id="2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79"/>
                </p:tgtEl>
              </p:cMediaNode>
            </p:audio>
            <p:audio>
              <p:cMediaNode numSld="999">
                <p:cTn id="2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068" grpId="0" animBg="1"/>
      <p:bldP spid="2071" grpId="0" animBg="1"/>
      <p:bldP spid="20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halet_00"/>
          <p:cNvPicPr>
            <a:picLocks noChangeAspect="1" noChangeArrowheads="1"/>
          </p:cNvPicPr>
          <p:nvPr/>
        </p:nvPicPr>
        <p:blipFill>
          <a:blip r:embed="rId2">
            <a:lum bright="42000"/>
            <a:grayscl/>
          </a:blip>
          <a:srcRect r="5406"/>
          <a:stretch>
            <a:fillRect/>
          </a:stretch>
        </p:blipFill>
        <p:spPr bwMode="auto">
          <a:xfrm>
            <a:off x="539750" y="681038"/>
            <a:ext cx="8066088" cy="5988050"/>
          </a:xfrm>
          <a:prstGeom prst="rect">
            <a:avLst/>
          </a:prstGeom>
          <a:blipFill dpi="0" rotWithShape="1">
            <a:blip r:embed="rId3">
              <a:lum bright="42000"/>
              <a:grayscl/>
            </a:blip>
            <a:srcRect r="5406"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39750" y="1624013"/>
            <a:ext cx="8064500" cy="509587"/>
          </a:xfrm>
        </p:spPr>
        <p:txBody>
          <a:bodyPr/>
          <a:lstStyle/>
          <a:p>
            <a:pPr eaLnBrk="1" hangingPunct="1"/>
            <a:r>
              <a:rPr lang="fr-CH" sz="2400" smtClean="0">
                <a:latin typeface="Brush Script MT" pitchFamily="66" charset="0"/>
              </a:rPr>
              <a:t>Après plusieurs années de réflexion,</a:t>
            </a:r>
            <a:endParaRPr lang="fr-FR" sz="2400" b="1" smtClean="0">
              <a:latin typeface="Brush Script MT" pitchFamily="66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757238" y="4076700"/>
            <a:ext cx="7702550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fr-CH" sz="2400">
                <a:solidFill>
                  <a:schemeClr val="tx2"/>
                </a:solidFill>
                <a:latin typeface="Brush Script MT" pitchFamily="66" charset="0"/>
              </a:rPr>
              <a:t>Vous êtes chaleureusement conviés au vin d'honneur</a:t>
            </a:r>
            <a:br>
              <a:rPr lang="fr-CH" sz="2400">
                <a:solidFill>
                  <a:schemeClr val="tx2"/>
                </a:solidFill>
                <a:latin typeface="Brush Script MT" pitchFamily="66" charset="0"/>
              </a:rPr>
            </a:br>
            <a:r>
              <a:rPr lang="fr-CH" sz="2400">
                <a:solidFill>
                  <a:schemeClr val="tx2"/>
                </a:solidFill>
                <a:latin typeface="Brush Script MT" pitchFamily="66" charset="0"/>
              </a:rPr>
              <a:t>et au buffet qui suivront à notre domicile.</a:t>
            </a:r>
            <a:endParaRPr lang="fr-FR" sz="2400">
              <a:solidFill>
                <a:schemeClr val="tx2"/>
              </a:solidFill>
              <a:latin typeface="Brush Script MT" pitchFamily="66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755650" y="5661025"/>
            <a:ext cx="770413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fr-CH" sz="2400" b="1">
                <a:solidFill>
                  <a:schemeClr val="tx2"/>
                </a:solidFill>
                <a:latin typeface="Brush Script MT" pitchFamily="66" charset="0"/>
              </a:rPr>
              <a:t>Emmanuelle et Richard</a:t>
            </a:r>
            <a:br>
              <a:rPr lang="fr-CH" sz="2400" b="1">
                <a:solidFill>
                  <a:schemeClr val="tx2"/>
                </a:solidFill>
                <a:latin typeface="Brush Script MT" pitchFamily="66" charset="0"/>
              </a:rPr>
            </a:br>
            <a:r>
              <a:rPr lang="fr-CH" sz="1400">
                <a:solidFill>
                  <a:schemeClr val="tx2"/>
                </a:solidFill>
                <a:latin typeface="Brush Script MT" pitchFamily="66" charset="0"/>
              </a:rPr>
              <a:t>102 route des pessots</a:t>
            </a:r>
            <a:br>
              <a:rPr lang="fr-CH" sz="1400">
                <a:solidFill>
                  <a:schemeClr val="tx2"/>
                </a:solidFill>
                <a:latin typeface="Brush Script MT" pitchFamily="66" charset="0"/>
              </a:rPr>
            </a:br>
            <a:r>
              <a:rPr lang="fr-CH" sz="1400">
                <a:solidFill>
                  <a:schemeClr val="tx2"/>
                </a:solidFill>
                <a:latin typeface="Brush Script MT" pitchFamily="66" charset="0"/>
              </a:rPr>
              <a:t>74270 Marlioz</a:t>
            </a:r>
            <a:br>
              <a:rPr lang="fr-CH" sz="1400">
                <a:solidFill>
                  <a:schemeClr val="tx2"/>
                </a:solidFill>
                <a:latin typeface="Brush Script MT" pitchFamily="66" charset="0"/>
              </a:rPr>
            </a:br>
            <a:r>
              <a:rPr lang="fr-CH" sz="1400">
                <a:solidFill>
                  <a:schemeClr val="tx2"/>
                </a:solidFill>
                <a:latin typeface="Wingdings" pitchFamily="2" charset="2"/>
              </a:rPr>
              <a:t>(</a:t>
            </a:r>
            <a:r>
              <a:rPr lang="fr-CH" sz="1400">
                <a:solidFill>
                  <a:schemeClr val="tx2"/>
                </a:solidFill>
                <a:latin typeface="Brush Script MT" pitchFamily="66" charset="0"/>
              </a:rPr>
              <a:t> 06.86.98.69.47 – rfboite@yahoo.fr</a:t>
            </a:r>
            <a:endParaRPr lang="fr-FR" sz="1400">
              <a:solidFill>
                <a:schemeClr val="tx2"/>
              </a:solidFill>
              <a:latin typeface="Brush Script MT" pitchFamily="66" charset="0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107950" y="115888"/>
            <a:ext cx="3959225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l"/>
            <a:r>
              <a:rPr lang="fr-CH">
                <a:solidFill>
                  <a:schemeClr val="tx2"/>
                </a:solidFill>
                <a:latin typeface="Brush Script MT" pitchFamily="66" charset="0"/>
              </a:rPr>
              <a:t>Monsieur et madame Marcel COFFINIER</a:t>
            </a:r>
            <a:br>
              <a:rPr lang="fr-CH">
                <a:solidFill>
                  <a:schemeClr val="tx2"/>
                </a:solidFill>
                <a:latin typeface="Brush Script MT" pitchFamily="66" charset="0"/>
              </a:rPr>
            </a:br>
            <a:r>
              <a:rPr lang="fr-CH" sz="1400">
                <a:solidFill>
                  <a:schemeClr val="tx2"/>
                </a:solidFill>
                <a:latin typeface="Brush Script MT" pitchFamily="66" charset="0"/>
              </a:rPr>
              <a:t>69550 Amplepuis</a:t>
            </a: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5005388" y="115888"/>
            <a:ext cx="3959225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fr-CH">
                <a:solidFill>
                  <a:schemeClr val="tx2"/>
                </a:solidFill>
                <a:latin typeface="Brush Script MT" pitchFamily="66" charset="0"/>
              </a:rPr>
              <a:t>Monsieur René FATTON</a:t>
            </a:r>
            <a:br>
              <a:rPr lang="fr-CH">
                <a:solidFill>
                  <a:schemeClr val="tx2"/>
                </a:solidFill>
                <a:latin typeface="Brush Script MT" pitchFamily="66" charset="0"/>
              </a:rPr>
            </a:br>
            <a:r>
              <a:rPr lang="fr-CH" sz="1400">
                <a:solidFill>
                  <a:schemeClr val="tx2"/>
                </a:solidFill>
                <a:latin typeface="Brush Script MT" pitchFamily="66" charset="0"/>
              </a:rPr>
              <a:t>42300 Mably</a:t>
            </a: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auto">
          <a:xfrm rot="711586">
            <a:off x="3132138" y="836613"/>
            <a:ext cx="30241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fr-CH" sz="2400" b="1">
                <a:solidFill>
                  <a:srgbClr val="FF3300"/>
                </a:solidFill>
                <a:latin typeface="Brush Script MT" pitchFamily="66" charset="0"/>
              </a:rPr>
              <a:t>Réponse souhaitée</a:t>
            </a:r>
            <a:br>
              <a:rPr lang="fr-CH" sz="2400" b="1">
                <a:solidFill>
                  <a:srgbClr val="FF3300"/>
                </a:solidFill>
                <a:latin typeface="Brush Script MT" pitchFamily="66" charset="0"/>
              </a:rPr>
            </a:br>
            <a:r>
              <a:rPr lang="fr-CH" sz="2400" b="1">
                <a:solidFill>
                  <a:srgbClr val="FF3300"/>
                </a:solidFill>
                <a:latin typeface="Brush Script MT" pitchFamily="66" charset="0"/>
              </a:rPr>
              <a:t>avant le 10 juillet</a:t>
            </a:r>
            <a:endParaRPr lang="fr-FR" sz="1400">
              <a:solidFill>
                <a:srgbClr val="FF3300"/>
              </a:solidFill>
              <a:latin typeface="Brush Script MT" pitchFamily="66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539750" y="2060575"/>
            <a:ext cx="8064500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fr-CH" sz="2400">
                <a:solidFill>
                  <a:schemeClr val="tx2"/>
                </a:solidFill>
                <a:latin typeface="Brush Script MT" pitchFamily="66" charset="0"/>
              </a:rPr>
              <a:t>et deux beaux garçons,</a:t>
            </a:r>
            <a:endParaRPr lang="fr-FR" sz="2400" b="1">
              <a:solidFill>
                <a:schemeClr val="tx2"/>
              </a:solidFill>
              <a:latin typeface="Brush Script MT" pitchFamily="66" charset="0"/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539750" y="2565400"/>
            <a:ext cx="8064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fr-CH" sz="2400">
                <a:solidFill>
                  <a:schemeClr val="tx2"/>
                </a:solidFill>
                <a:latin typeface="Brush Script MT" pitchFamily="66" charset="0"/>
              </a:rPr>
              <a:t>nous avons décidés de nous marier.</a:t>
            </a:r>
            <a:endParaRPr lang="fr-FR" sz="2400" b="1">
              <a:solidFill>
                <a:schemeClr val="tx2"/>
              </a:solidFill>
              <a:latin typeface="Brush Script MT" pitchFamily="66" charset="0"/>
            </a:endParaRPr>
          </a:p>
        </p:txBody>
      </p:sp>
      <p:sp>
        <p:nvSpPr>
          <p:cNvPr id="3083" name="Oval 11" descr="GF"/>
          <p:cNvSpPr>
            <a:spLocks noChangeArrowheads="1"/>
          </p:cNvSpPr>
          <p:nvPr/>
        </p:nvSpPr>
        <p:spPr bwMode="auto">
          <a:xfrm>
            <a:off x="252413" y="1773238"/>
            <a:ext cx="1295400" cy="1655762"/>
          </a:xfrm>
          <a:prstGeom prst="ellipse">
            <a:avLst/>
          </a:prstGeom>
          <a:blipFill dpi="0" rotWithShape="1">
            <a:blip r:embed="rId4">
              <a:grayscl/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084" name="Oval 12" descr="HF"/>
          <p:cNvSpPr>
            <a:spLocks noChangeArrowheads="1"/>
          </p:cNvSpPr>
          <p:nvPr/>
        </p:nvSpPr>
        <p:spPr bwMode="auto">
          <a:xfrm>
            <a:off x="7596188" y="1773238"/>
            <a:ext cx="1295400" cy="1655762"/>
          </a:xfrm>
          <a:prstGeom prst="ellipse">
            <a:avLst/>
          </a:prstGeom>
          <a:blipFill dpi="0" rotWithShape="1">
            <a:blip r:embed="rId5">
              <a:grayscl/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828675" y="3213100"/>
            <a:ext cx="770413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fr-CH" sz="2400">
                <a:solidFill>
                  <a:schemeClr val="tx2"/>
                </a:solidFill>
                <a:latin typeface="Brush Script MT" pitchFamily="66" charset="0"/>
              </a:rPr>
              <a:t>La cérémonie civile aura lieu le</a:t>
            </a:r>
            <a:br>
              <a:rPr lang="fr-CH" sz="2400">
                <a:solidFill>
                  <a:schemeClr val="tx2"/>
                </a:solidFill>
                <a:latin typeface="Brush Script MT" pitchFamily="66" charset="0"/>
              </a:rPr>
            </a:br>
            <a:r>
              <a:rPr lang="fr-CH" sz="2400" b="1">
                <a:solidFill>
                  <a:schemeClr val="tx2"/>
                </a:solidFill>
                <a:latin typeface="Brush Script MT" pitchFamily="66" charset="0"/>
              </a:rPr>
              <a:t>6 août 2011 à 12h00 à la mairie de Marlioz.</a:t>
            </a:r>
            <a:endParaRPr lang="fr-FR" sz="2400" b="1">
              <a:solidFill>
                <a:schemeClr val="tx2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4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4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10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2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8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2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750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2500"/>
                            </p:stCondLst>
                            <p:childTnLst>
                              <p:par>
                                <p:cTn id="67" presetID="7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9500"/>
                            </p:stCondLst>
                            <p:childTnLst>
                              <p:par>
                                <p:cTn id="72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6" grpId="0"/>
      <p:bldP spid="3077" grpId="0"/>
      <p:bldP spid="3078" grpId="0"/>
      <p:bldP spid="3079" grpId="0"/>
      <p:bldP spid="3080" grpId="0"/>
      <p:bldP spid="3080" grpId="1"/>
      <p:bldP spid="3081" grpId="0"/>
      <p:bldP spid="3082" grpId="0"/>
      <p:bldP spid="3083" grpId="0" animBg="1"/>
      <p:bldP spid="3084" grpId="0" animBg="1"/>
      <p:bldP spid="30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micalement Votre - John Barry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675688" y="9810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107950" y="44450"/>
            <a:ext cx="8964613" cy="6742113"/>
          </a:xfrm>
          <a:prstGeom prst="rect">
            <a:avLst/>
          </a:prstGeom>
          <a:gradFill rotWithShape="1">
            <a:gsLst>
              <a:gs pos="0">
                <a:srgbClr val="76002F"/>
              </a:gs>
              <a:gs pos="50000">
                <a:srgbClr val="FF0066"/>
              </a:gs>
              <a:gs pos="100000">
                <a:srgbClr val="76002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2700338" y="2924175"/>
            <a:ext cx="3959225" cy="86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fr-CH" sz="4400" b="1">
                <a:solidFill>
                  <a:schemeClr val="bg1"/>
                </a:solidFill>
                <a:latin typeface="Brush Script MT" pitchFamily="66" charset="0"/>
              </a:rPr>
              <a:t>A très bientôt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">
                <p:cTn id="1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2"/>
                </p:tgtEl>
              </p:cMediaNode>
            </p:audio>
          </p:childTnLst>
        </p:cTn>
      </p:par>
    </p:tnLst>
    <p:bldLst>
      <p:bldP spid="5131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66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66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47</Words>
  <Application>Microsoft Office PowerPoint</Application>
  <PresentationFormat>Affichage à l'écran (4:3)</PresentationFormat>
  <Paragraphs>10</Paragraphs>
  <Slides>3</Slides>
  <Notes>0</Notes>
  <HiddenSlides>0</HiddenSlides>
  <MMClips>4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Brush Script MT</vt:lpstr>
      <vt:lpstr>Wingdings</vt:lpstr>
      <vt:lpstr>Modèle par défaut</vt:lpstr>
      <vt:lpstr>Diapositive 1</vt:lpstr>
      <vt:lpstr>Après plusieurs années de réflexion,</vt:lpstr>
      <vt:lpstr>Diapositive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fattonr</dc:creator>
  <cp:lastModifiedBy>FATTON Richard</cp:lastModifiedBy>
  <cp:revision>36</cp:revision>
  <dcterms:created xsi:type="dcterms:W3CDTF">2011-06-08T08:36:03Z</dcterms:created>
  <dcterms:modified xsi:type="dcterms:W3CDTF">2011-06-14T18:40:28Z</dcterms:modified>
</cp:coreProperties>
</file>