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5" r:id="rId2"/>
    <p:sldId id="266" r:id="rId3"/>
  </p:sldIdLst>
  <p:sldSz cx="9144000" cy="6858000" type="screen4x3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14" autoAdjust="0"/>
  </p:normalViewPr>
  <p:slideViewPr>
    <p:cSldViewPr>
      <p:cViewPr>
        <p:scale>
          <a:sx n="87" d="100"/>
          <a:sy n="87" d="100"/>
        </p:scale>
        <p:origin x="-1330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20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00CEBBE9-33E8-42BF-807C-C62F0F0A941D}" type="datetimeFigureOut">
              <a:rPr lang="fr-FR" smtClean="0"/>
              <a:pPr/>
              <a:t>11/06/2011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E38FB7DD-6897-47BF-AADA-DF192F38B8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FB7DD-6897-47BF-AADA-DF192F38B89C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FB7DD-6897-47BF-AADA-DF192F38B89C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11/06/2011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11/06/2011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11/06/2011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11/06/2011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11/06/2011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11/06/2011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11/06/2011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11/06/2011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11/06/2011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11/06/2011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11/06/2011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659EE-3858-4315-8A9A-E478A002FD11}" type="datetimeFigureOut">
              <a:rPr lang="fr-FR" smtClean="0"/>
              <a:pPr/>
              <a:t>11/06/2011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2376263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b="1" u="sng" dirty="0" smtClean="0"/>
              <a:t>Etape N°5</a:t>
            </a:r>
            <a:br>
              <a:rPr lang="fr-FR" b="1" u="sng" dirty="0" smtClean="0"/>
            </a:br>
            <a:r>
              <a:rPr lang="en-US" i="1" dirty="0" smtClean="0"/>
              <a:t>ESTERENCUBY - COL DE BAGARGIAK - LOGIBAR</a:t>
            </a:r>
            <a:br>
              <a:rPr lang="en-US" i="1" dirty="0" smtClean="0"/>
            </a:br>
            <a:r>
              <a:rPr lang="en-US" i="1" dirty="0" err="1" smtClean="0"/>
              <a:t>Dimanche</a:t>
            </a:r>
            <a:r>
              <a:rPr lang="en-US" i="1" dirty="0" smtClean="0"/>
              <a:t> 12 et </a:t>
            </a:r>
            <a:r>
              <a:rPr lang="en-US" i="1" dirty="0" err="1" smtClean="0"/>
              <a:t>Lundi</a:t>
            </a:r>
            <a:r>
              <a:rPr lang="en-US" i="1" dirty="0" smtClean="0"/>
              <a:t> 13 </a:t>
            </a:r>
            <a:r>
              <a:rPr lang="en-US" i="1" dirty="0" err="1" smtClean="0"/>
              <a:t>Juin</a:t>
            </a:r>
            <a:r>
              <a:rPr lang="en-US" i="1" dirty="0" smtClean="0"/>
              <a:t> 2011 </a:t>
            </a:r>
            <a:r>
              <a:rPr lang="fr-FR" dirty="0"/>
              <a:t/>
            </a:r>
            <a:br>
              <a:rPr lang="fr-FR" dirty="0"/>
            </a:br>
            <a:r>
              <a:rPr lang="en-US" dirty="0"/>
              <a:t> </a:t>
            </a:r>
            <a:r>
              <a:rPr lang="fr-FR" dirty="0"/>
              <a:t/>
            </a:r>
            <a:br>
              <a:rPr lang="fr-FR" dirty="0"/>
            </a:br>
            <a:r>
              <a:rPr lang="en-US" dirty="0"/>
              <a:t> 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91680" y="2492896"/>
            <a:ext cx="5688632" cy="3960440"/>
          </a:xfrm>
        </p:spPr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717032"/>
            <a:ext cx="5040560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7" y="2564905"/>
            <a:ext cx="5148064" cy="1368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3928" y="4941168"/>
            <a:ext cx="5095875" cy="1675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6" name="Connecteur droit 25"/>
          <p:cNvCxnSpPr/>
          <p:nvPr/>
        </p:nvCxnSpPr>
        <p:spPr>
          <a:xfrm rot="5400000">
            <a:off x="4139952" y="3212976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>
            <a:off x="4860032" y="2708920"/>
            <a:ext cx="129614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rot="5400000">
            <a:off x="4211960" y="4365104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 rot="10800000">
            <a:off x="3563888" y="3861048"/>
            <a:ext cx="10081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rot="5400000">
            <a:off x="3995936" y="5805264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/>
          <p:nvPr/>
        </p:nvCxnSpPr>
        <p:spPr>
          <a:xfrm>
            <a:off x="4932040" y="5085184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ZoneTexte 45"/>
          <p:cNvSpPr txBox="1"/>
          <p:nvPr/>
        </p:nvSpPr>
        <p:spPr>
          <a:xfrm>
            <a:off x="2699792" y="2636912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Départ </a:t>
            </a:r>
            <a:r>
              <a:rPr lang="fr-FR" dirty="0" err="1" smtClean="0"/>
              <a:t>Estérençuby</a:t>
            </a:r>
            <a:endParaRPr lang="fr-FR" dirty="0"/>
          </a:p>
        </p:txBody>
      </p:sp>
      <p:sp>
        <p:nvSpPr>
          <p:cNvPr id="47" name="ZoneTexte 46"/>
          <p:cNvSpPr txBox="1"/>
          <p:nvPr/>
        </p:nvSpPr>
        <p:spPr>
          <a:xfrm>
            <a:off x="6732240" y="2492897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Dimanche 12/06</a:t>
            </a:r>
          </a:p>
          <a:p>
            <a:endParaRPr lang="fr-FR" dirty="0"/>
          </a:p>
        </p:txBody>
      </p:sp>
      <p:sp>
        <p:nvSpPr>
          <p:cNvPr id="48" name="ZoneTexte 47"/>
          <p:cNvSpPr txBox="1"/>
          <p:nvPr/>
        </p:nvSpPr>
        <p:spPr>
          <a:xfrm>
            <a:off x="1331640" y="3284985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Dimanche 12/06</a:t>
            </a:r>
            <a:endParaRPr lang="fr-FR" dirty="0"/>
          </a:p>
        </p:txBody>
      </p:sp>
      <p:sp>
        <p:nvSpPr>
          <p:cNvPr id="49" name="ZoneTexte 48"/>
          <p:cNvSpPr txBox="1"/>
          <p:nvPr/>
        </p:nvSpPr>
        <p:spPr>
          <a:xfrm>
            <a:off x="4860032" y="393305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Arrivée chalet d’</a:t>
            </a:r>
            <a:r>
              <a:rPr lang="fr-FR" dirty="0" err="1" smtClean="0"/>
              <a:t>Iraty</a:t>
            </a:r>
            <a:endParaRPr lang="fr-FR" dirty="0" smtClean="0"/>
          </a:p>
          <a:p>
            <a:r>
              <a:rPr lang="fr-FR" dirty="0" smtClean="0"/>
              <a:t>Nuit à la belle étoile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6660232" y="465313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Lundi 13/06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u="sng" dirty="0" smtClean="0"/>
              <a:t>Organisation de la journée (étape 5)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fr-FR" dirty="0" err="1" smtClean="0"/>
              <a:t>Estérençuby</a:t>
            </a:r>
            <a:r>
              <a:rPr lang="fr-FR" dirty="0" smtClean="0"/>
              <a:t> – </a:t>
            </a:r>
            <a:r>
              <a:rPr lang="fr-FR" dirty="0" err="1" smtClean="0"/>
              <a:t>Iraty</a:t>
            </a:r>
            <a:r>
              <a:rPr lang="fr-FR" dirty="0" smtClean="0"/>
              <a:t> – </a:t>
            </a:r>
            <a:r>
              <a:rPr lang="fr-FR" dirty="0" err="1" smtClean="0"/>
              <a:t>Logibar</a:t>
            </a:r>
            <a:r>
              <a:rPr lang="fr-FR" dirty="0" smtClean="0"/>
              <a:t> . 36km/16h00</a:t>
            </a:r>
          </a:p>
          <a:p>
            <a:r>
              <a:rPr lang="fr-FR" dirty="0" smtClean="0"/>
              <a:t>Départ 7h30 </a:t>
            </a:r>
            <a:r>
              <a:rPr lang="fr-FR" dirty="0" err="1" smtClean="0"/>
              <a:t>Estérençuby</a:t>
            </a:r>
            <a:r>
              <a:rPr lang="fr-FR" dirty="0" smtClean="0"/>
              <a:t> </a:t>
            </a:r>
          </a:p>
          <a:p>
            <a:r>
              <a:rPr lang="fr-FR" dirty="0" smtClean="0"/>
              <a:t>midi casse-croûte col d’</a:t>
            </a:r>
            <a:r>
              <a:rPr lang="fr-FR" dirty="0" err="1" smtClean="0"/>
              <a:t>irau</a:t>
            </a:r>
            <a:r>
              <a:rPr lang="fr-FR" dirty="0" smtClean="0"/>
              <a:t> </a:t>
            </a:r>
          </a:p>
          <a:p>
            <a:r>
              <a:rPr lang="fr-FR" dirty="0" smtClean="0"/>
              <a:t>Arrivée chalet d’</a:t>
            </a:r>
            <a:r>
              <a:rPr lang="fr-FR" dirty="0" err="1" smtClean="0"/>
              <a:t>Iraty</a:t>
            </a:r>
            <a:r>
              <a:rPr lang="fr-FR" dirty="0" smtClean="0"/>
              <a:t> vers 17h00</a:t>
            </a:r>
          </a:p>
          <a:p>
            <a:r>
              <a:rPr lang="fr-FR" dirty="0" smtClean="0"/>
              <a:t>Nuit à la belle étoile (bivouac) </a:t>
            </a:r>
          </a:p>
          <a:p>
            <a:r>
              <a:rPr lang="fr-FR" dirty="0" smtClean="0"/>
              <a:t>Réveil, petit déjeuner et départ 8 h00 </a:t>
            </a:r>
          </a:p>
          <a:p>
            <a:r>
              <a:rPr lang="fr-FR" dirty="0" smtClean="0"/>
              <a:t>Arrivée à </a:t>
            </a:r>
            <a:r>
              <a:rPr lang="fr-FR" dirty="0" err="1" smtClean="0"/>
              <a:t>Logibar</a:t>
            </a:r>
            <a:r>
              <a:rPr lang="fr-FR" dirty="0" smtClean="0"/>
              <a:t> vers 15h00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66</Words>
  <Application>Microsoft Office PowerPoint</Application>
  <PresentationFormat>Affichage à l'écran (4:3)</PresentationFormat>
  <Paragraphs>17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     Etape N°5 ESTERENCUBY - COL DE BAGARGIAK - LOGIBAR Dimanche 12 et Lundi 13 Juin 2011         </vt:lpstr>
      <vt:lpstr>Organisation de la journée (étape 5)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1ere Etape   Durée : 6 h 30 pour 22 km</dc:title>
  <dc:creator>FNAC</dc:creator>
  <cp:lastModifiedBy>gilbert</cp:lastModifiedBy>
  <cp:revision>69</cp:revision>
  <dcterms:created xsi:type="dcterms:W3CDTF">2011-01-13T16:43:14Z</dcterms:created>
  <dcterms:modified xsi:type="dcterms:W3CDTF">2011-06-11T11:39:58Z</dcterms:modified>
</cp:coreProperties>
</file>