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78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3C13644-46AA-418E-84A8-49C83C62DA73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3A50A8-7D06-4F8F-A18B-BA8FA93246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644-46AA-418E-84A8-49C83C62DA73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0A8-7D06-4F8F-A18B-BA8FA93246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644-46AA-418E-84A8-49C83C62DA73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0A8-7D06-4F8F-A18B-BA8FA93246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C13644-46AA-418E-84A8-49C83C62DA73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3A50A8-7D06-4F8F-A18B-BA8FA93246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3C13644-46AA-418E-84A8-49C83C62DA73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3A50A8-7D06-4F8F-A18B-BA8FA93246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644-46AA-418E-84A8-49C83C62DA73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0A8-7D06-4F8F-A18B-BA8FA93246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644-46AA-418E-84A8-49C83C62DA73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0A8-7D06-4F8F-A18B-BA8FA93246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C13644-46AA-418E-84A8-49C83C62DA73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3A50A8-7D06-4F8F-A18B-BA8FA93246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3644-46AA-418E-84A8-49C83C62DA73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A50A8-7D06-4F8F-A18B-BA8FA93246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3C13644-46AA-418E-84A8-49C83C62DA73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3A50A8-7D06-4F8F-A18B-BA8FA93246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3C13644-46AA-418E-84A8-49C83C62DA73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3A50A8-7D06-4F8F-A18B-BA8FA93246D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C13644-46AA-418E-84A8-49C83C62DA73}" type="datetimeFigureOut">
              <a:rPr lang="fr-FR" smtClean="0"/>
              <a:pPr/>
              <a:t>30/05/2011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3A50A8-7D06-4F8F-A18B-BA8FA93246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1000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Ga&#235;lleSt&#233;phane\Documents\LimeWire\Saved\Yann%20Tiersen%20-%20Amelie%20Poulain%20-%2003%20-%20La%20valse%20d'Amelie%20(accordeon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Fatal%20Bazooka%20-%20Ce%20matin%20va%20etre%20une%20pure%20soir&#233;e%20(Feat%20Big%20Ali%20Pzk)%20promo.mp3" TargetMode="Externa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Ga&#235;lleSt&#233;phane\Documents\LimeWire\Saved\Britney%20Spears%20-%20Till%20The%20World%20Ends.mp3" TargetMode="External"/><Relationship Id="rId1" Type="http://schemas.openxmlformats.org/officeDocument/2006/relationships/audio" Target="file:///G:\01-jean_dujardin-le_casse_de_brice_(radio_mix)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Yann Tiersen - Amelie Poulain - 03 - La valse d'Amelie (accordeon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3861048"/>
            <a:ext cx="288032" cy="3048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314096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Curlz MT" pitchFamily="82" charset="0"/>
              </a:rPr>
              <a:t>Joyeux anniversaire Simon!!!!!</a:t>
            </a:r>
            <a:br>
              <a:rPr lang="fr-FR" dirty="0" smtClean="0">
                <a:latin typeface="Curlz MT" pitchFamily="82" charset="0"/>
              </a:rPr>
            </a:br>
            <a:r>
              <a:rPr lang="fr-FR" dirty="0" smtClean="0">
                <a:latin typeface="Curlz MT" pitchFamily="82" charset="0"/>
              </a:rPr>
              <a:t>20 ans…</a:t>
            </a:r>
            <a:br>
              <a:rPr lang="fr-FR" dirty="0" smtClean="0">
                <a:latin typeface="Curlz MT" pitchFamily="82" charset="0"/>
              </a:rPr>
            </a:br>
            <a:r>
              <a:rPr lang="fr-FR" dirty="0" smtClean="0">
                <a:latin typeface="Curlz MT" pitchFamily="82" charset="0"/>
              </a:rPr>
              <a:t/>
            </a:r>
            <a:br>
              <a:rPr lang="fr-FR" dirty="0" smtClean="0">
                <a:latin typeface="Curlz MT" pitchFamily="82" charset="0"/>
              </a:rPr>
            </a:br>
            <a:r>
              <a:rPr lang="fr-FR" dirty="0" smtClean="0">
                <a:latin typeface="Curlz MT" pitchFamily="82" charset="0"/>
              </a:rPr>
              <a:t>Un moment de </a:t>
            </a:r>
            <a:r>
              <a:rPr lang="fr-FR" dirty="0" smtClean="0">
                <a:latin typeface="Curlz MT" pitchFamily="82" charset="0"/>
              </a:rPr>
              <a:t>souvenirs….</a:t>
            </a:r>
            <a:r>
              <a:rPr lang="fr-FR" dirty="0" smtClean="0">
                <a:latin typeface="Curlz MT" pitchFamily="82" charset="0"/>
              </a:rPr>
              <a:t/>
            </a:r>
            <a:br>
              <a:rPr lang="fr-FR" dirty="0" smtClean="0">
                <a:latin typeface="Curlz MT" pitchFamily="82" charset="0"/>
              </a:rPr>
            </a:br>
            <a:r>
              <a:rPr lang="fr-FR" dirty="0" smtClean="0">
                <a:latin typeface="Curlz MT" pitchFamily="82" charset="0"/>
              </a:rPr>
              <a:t/>
            </a:r>
            <a:br>
              <a:rPr lang="fr-FR" dirty="0" smtClean="0">
                <a:latin typeface="Curlz MT" pitchFamily="82" charset="0"/>
              </a:rPr>
            </a:br>
            <a:r>
              <a:rPr lang="fr-FR" dirty="0" smtClean="0">
                <a:latin typeface="Curlz MT" pitchFamily="82" charset="0"/>
              </a:rPr>
              <a:t/>
            </a:r>
            <a:br>
              <a:rPr lang="fr-FR" dirty="0" smtClean="0">
                <a:latin typeface="Curlz MT" pitchFamily="82" charset="0"/>
              </a:rPr>
            </a:br>
            <a:endParaRPr lang="fr-FR" dirty="0">
              <a:latin typeface="Curlz MT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1080120" cy="1052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869160"/>
            <a:ext cx="720080" cy="682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7754" y="4581127"/>
            <a:ext cx="217982" cy="22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619672" y="5805264"/>
            <a:ext cx="5040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/>
              <a:t>20 ans</a:t>
            </a:r>
            <a:endParaRPr lang="fr-FR" sz="500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ICT0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636912"/>
            <a:ext cx="2910043" cy="3880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Image 4" descr="sim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79572">
            <a:off x="3666815" y="2489375"/>
            <a:ext cx="1696803" cy="2683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 8" descr="sim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3528392" cy="37497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ZoneTexte 9"/>
          <p:cNvSpPr txBox="1"/>
          <p:nvPr/>
        </p:nvSpPr>
        <p:spPr>
          <a:xfrm rot="1269677">
            <a:off x="3870642" y="927704"/>
            <a:ext cx="50405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urlz MT" pitchFamily="82" charset="0"/>
              </a:rPr>
              <a:t>La mode « cheveux longs »</a:t>
            </a:r>
          </a:p>
          <a:p>
            <a:endParaRPr lang="fr-FR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sim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94327">
            <a:off x="481777" y="948821"/>
            <a:ext cx="6559823" cy="343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 3" descr="sim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068960"/>
            <a:ext cx="2407013" cy="3440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ZoneTexte 6"/>
          <p:cNvSpPr txBox="1"/>
          <p:nvPr/>
        </p:nvSpPr>
        <p:spPr>
          <a:xfrm rot="20466246">
            <a:off x="10143" y="619083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urlz MT" pitchFamily="82" charset="0"/>
              </a:rPr>
              <a:t>Avec ton tonton et futur patron!!!!!</a:t>
            </a:r>
            <a:endParaRPr lang="fr-FR" dirty="0">
              <a:latin typeface="Curlz MT" pitchFamily="8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771800" y="59492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urlz MT" pitchFamily="82" charset="0"/>
              </a:rPr>
              <a:t>En mode « je baille » </a:t>
            </a:r>
            <a:r>
              <a:rPr lang="fr-FR" dirty="0" smtClean="0">
                <a:latin typeface="Curlz MT" pitchFamily="82" charset="0"/>
                <a:sym typeface="Wingdings" pitchFamily="2" charset="2"/>
              </a:rPr>
              <a:t></a:t>
            </a:r>
            <a:endParaRPr lang="fr-FR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simon\DSCF1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8640"/>
            <a:ext cx="508856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 descr="G:\simon\DSCF2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3816424" cy="5088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ZoneTexte 5"/>
          <p:cNvSpPr txBox="1"/>
          <p:nvPr/>
        </p:nvSpPr>
        <p:spPr>
          <a:xfrm>
            <a:off x="5004048" y="530120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lz MT" pitchFamily="82" charset="0"/>
              </a:rPr>
              <a:t>Toujours aussi beau….</a:t>
            </a:r>
            <a:endParaRPr lang="fr-FR" sz="2400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4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simon\sim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99682">
            <a:off x="283053" y="761488"/>
            <a:ext cx="5382503" cy="33578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G:\simon\sim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13814">
            <a:off x="4804165" y="395105"/>
            <a:ext cx="3934252" cy="37798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98" name="Picture 2" descr="G:\simon\DSCF2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356992"/>
            <a:ext cx="4440493" cy="33303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251520" y="18864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lz MT" pitchFamily="82" charset="0"/>
              </a:rPr>
              <a:t>Photos avec maman……</a:t>
            </a:r>
            <a:endParaRPr lang="fr-FR" sz="2400" dirty="0">
              <a:latin typeface="Curlz MT" pitchFamily="8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40152" y="52292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lz MT" pitchFamily="82" charset="0"/>
              </a:rPr>
              <a:t>Précieuses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</a:t>
            </a:r>
            <a:endParaRPr lang="fr-FR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simon\sim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429000"/>
            <a:ext cx="4224206" cy="3094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G:\simon\sim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596551" cy="31484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G:\simon\sim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84984"/>
            <a:ext cx="2478313" cy="3436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6" name="Picture 6" descr="http://www.forum-auto.com/uploads/200510/foxx13_1129229753_ganondorf_1122828409_smiley0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14875"/>
            <a:ext cx="1905000" cy="214312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148064" y="134076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lz MT" pitchFamily="82" charset="0"/>
              </a:rPr>
              <a:t>Tu t’es cassé!!!! …. Tout seul!</a:t>
            </a:r>
            <a:endParaRPr lang="fr-FR" sz="2400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simon\sim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03271">
            <a:off x="540337" y="3336865"/>
            <a:ext cx="3320956" cy="3009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 descr="G:\simon\DSCF3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3927576" cy="5236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52" name="Picture 4" descr="G:\simon\sim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3965">
            <a:off x="671312" y="802401"/>
            <a:ext cx="3398554" cy="2740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3779912" y="18864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Curlz MT" pitchFamily="82" charset="0"/>
              </a:rPr>
              <a:t>Jamais sérieux!!!!</a:t>
            </a:r>
            <a:endParaRPr lang="fr-FR" sz="3600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G:\simon\DSCF2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9152">
            <a:off x="3991845" y="2645625"/>
            <a:ext cx="4108643" cy="3081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678" name="Picture 6" descr="G:\simon\DSCF2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0049">
            <a:off x="539552" y="476672"/>
            <a:ext cx="3844613" cy="28834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9" name="ZoneTexte 8"/>
          <p:cNvSpPr txBox="1"/>
          <p:nvPr/>
        </p:nvSpPr>
        <p:spPr>
          <a:xfrm>
            <a:off x="251520" y="47251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urlz MT" pitchFamily="82" charset="0"/>
              </a:rPr>
              <a:t>Mais un parrain plutôt marrant!!</a:t>
            </a:r>
            <a:endParaRPr lang="fr-FR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tal Bazooka - Ce matin va etre une pure soirée (Feat Big Ali Pzk) prom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9698" name="Picture 2" descr="G:\simon\sim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6715125" cy="4267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ZoneTexte 6"/>
          <p:cNvSpPr txBox="1"/>
          <p:nvPr/>
        </p:nvSpPr>
        <p:spPr>
          <a:xfrm>
            <a:off x="323528" y="4046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Curlz MT" pitchFamily="82" charset="0"/>
              </a:rPr>
              <a:t>LES GROS DOSSIERS ARRIVENT!!!!!!</a:t>
            </a:r>
            <a:endParaRPr lang="fr-FR" sz="3600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i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99707">
            <a:off x="948094" y="2331611"/>
            <a:ext cx="3985885" cy="2975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Image 4" descr="sim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3254592" cy="20127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 5" descr="sim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005064"/>
            <a:ext cx="2224717" cy="14658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ZoneTexte 6"/>
          <p:cNvSpPr txBox="1"/>
          <p:nvPr/>
        </p:nvSpPr>
        <p:spPr>
          <a:xfrm>
            <a:off x="323528" y="213285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urlz MT" pitchFamily="82" charset="0"/>
              </a:rPr>
              <a:t>Amitié du lycée…</a:t>
            </a:r>
            <a:endParaRPr lang="fr-FR" sz="2400" dirty="0">
              <a:latin typeface="Curlz MT" pitchFamily="8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52120" y="98072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urlz MT" pitchFamily="82" charset="0"/>
              </a:rPr>
              <a:t>Et délires!!!!!</a:t>
            </a:r>
            <a:endParaRPr lang="fr-FR" sz="2800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im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3106">
            <a:off x="2573263" y="624521"/>
            <a:ext cx="5438775" cy="3228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 3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22257">
            <a:off x="1185843" y="3837713"/>
            <a:ext cx="3019425" cy="2333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 5" descr="sims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11015">
            <a:off x="4291843" y="3948639"/>
            <a:ext cx="3038475" cy="22764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179512" y="299695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urlz MT" pitchFamily="82" charset="0"/>
              </a:rPr>
              <a:t>Ha ça bosse dur!!!! </a:t>
            </a:r>
            <a:endParaRPr lang="fr-FR" sz="2800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im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256630">
            <a:off x="665886" y="987831"/>
            <a:ext cx="3557132" cy="250161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Image 4" descr="sim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005064"/>
            <a:ext cx="3447576" cy="2235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Image 5" descr="sim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62720">
            <a:off x="5321113" y="310581"/>
            <a:ext cx="2293460" cy="2779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oneTexte 7"/>
          <p:cNvSpPr txBox="1"/>
          <p:nvPr/>
        </p:nvSpPr>
        <p:spPr>
          <a:xfrm rot="20207348">
            <a:off x="-78756" y="722919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urlz MT" pitchFamily="82" charset="0"/>
              </a:rPr>
              <a:t>Toi en miniature…..</a:t>
            </a:r>
            <a:endParaRPr lang="fr-FR" dirty="0">
              <a:latin typeface="Curlz MT" pitchFamily="8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76056" y="29969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urlz MT" pitchFamily="82" charset="0"/>
              </a:rPr>
              <a:t>C’te bouille!!!!</a:t>
            </a:r>
            <a:endParaRPr lang="fr-FR" dirty="0">
              <a:latin typeface="Curlz MT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201478">
            <a:off x="3069250" y="3494193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urlz MT" pitchFamily="82" charset="0"/>
              </a:rPr>
              <a:t>C’est quoi ce petit machin ?</a:t>
            </a:r>
            <a:endParaRPr lang="fr-FR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im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6912768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Image 4" descr="sim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89072">
            <a:off x="409700" y="4257645"/>
            <a:ext cx="3038475" cy="2038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 5" descr="sim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717032"/>
            <a:ext cx="4686697" cy="2867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251520" y="371703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urlz MT" pitchFamily="82" charset="0"/>
              </a:rPr>
              <a:t>Que c’est beau la jeunesse!!!! </a:t>
            </a:r>
            <a:endParaRPr lang="fr-FR" sz="2400" b="1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im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6838950" cy="3409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sim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149080"/>
            <a:ext cx="4520766" cy="2454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 3" descr="sim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996952"/>
            <a:ext cx="3143250" cy="3076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395536" y="371703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lz MT" pitchFamily="82" charset="0"/>
              </a:rPr>
              <a:t>Les poteaux!!!!!!! </a:t>
            </a:r>
            <a:endParaRPr lang="fr-FR" sz="2400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simon\sim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533301" cy="342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G:\simon\sim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3867150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G:\simon\sim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356992"/>
            <a:ext cx="4101822" cy="309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251520" y="33265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Curlz MT" pitchFamily="82" charset="0"/>
              </a:rPr>
              <a:t>L’alcool SANS modération!!!!</a:t>
            </a:r>
            <a:endParaRPr lang="fr-FR" sz="2800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16016" y="26064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Simon,</a:t>
            </a:r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4644008" y="76470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Nous sommes tous présents ce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499992" y="148478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soir pour te souhaiter un </a:t>
            </a:r>
            <a:r>
              <a:rPr lang="fr-FR" dirty="0" smtClean="0"/>
              <a:t>joyeux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0" y="22048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anniversaire, 20 ans ça se fête, comme tu le fais si bien.</a:t>
            </a: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4427984" y="31409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On espère tous que cette surprise t’auras fait plaisir et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932040" y="39330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que cette </a:t>
            </a:r>
            <a:r>
              <a:rPr lang="fr-FR" dirty="0" err="1" smtClean="0"/>
              <a:t>récap</a:t>
            </a:r>
            <a:r>
              <a:rPr lang="fr-FR" dirty="0" smtClean="0"/>
              <a:t>’ de ton début de vie </a:t>
            </a:r>
            <a:endParaRPr lang="fr-FR" dirty="0"/>
          </a:p>
        </p:txBody>
      </p:sp>
      <p:pic>
        <p:nvPicPr>
          <p:cNvPr id="11" name="Image 10" descr="sim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3240360" cy="5317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ZoneTexte 12"/>
          <p:cNvSpPr txBox="1"/>
          <p:nvPr/>
        </p:nvSpPr>
        <p:spPr>
          <a:xfrm>
            <a:off x="4499992" y="479715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Reflète bien ce que tu as vécu!!!</a:t>
            </a:r>
            <a:endParaRPr lang="fr-FR" dirty="0"/>
          </a:p>
        </p:txBody>
      </p:sp>
    </p:spTree>
  </p:cSld>
  <p:clrMapOvr>
    <a:masterClrMapping/>
  </p:clrMapOvr>
  <p:transition spd="med"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8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32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28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8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2756466" cy="2664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04864"/>
            <a:ext cx="2792401" cy="2720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Arc plein 13"/>
          <p:cNvSpPr/>
          <p:nvPr/>
        </p:nvSpPr>
        <p:spPr>
          <a:xfrm>
            <a:off x="3707904" y="3356992"/>
            <a:ext cx="504056" cy="504056"/>
          </a:xfrm>
          <a:prstGeom prst="blockArc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orme en L 14"/>
          <p:cNvSpPr/>
          <p:nvPr/>
        </p:nvSpPr>
        <p:spPr>
          <a:xfrm>
            <a:off x="611560" y="3140968"/>
            <a:ext cx="360040" cy="432048"/>
          </a:xfrm>
          <a:prstGeom prst="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en L 18"/>
          <p:cNvSpPr/>
          <p:nvPr/>
        </p:nvSpPr>
        <p:spPr>
          <a:xfrm>
            <a:off x="7020272" y="3140968"/>
            <a:ext cx="360040" cy="432048"/>
          </a:xfrm>
          <a:prstGeom prst="corner">
            <a:avLst/>
          </a:prstGeom>
          <a:scene3d>
            <a:camera prst="orthographicFront">
              <a:rot lat="0" lon="9600000" rev="0"/>
            </a:camera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Moins 20"/>
          <p:cNvSpPr/>
          <p:nvPr/>
        </p:nvSpPr>
        <p:spPr>
          <a:xfrm rot="18330503">
            <a:off x="-565344" y="1506208"/>
            <a:ext cx="4450616" cy="63868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Moins 21"/>
          <p:cNvSpPr/>
          <p:nvPr/>
        </p:nvSpPr>
        <p:spPr>
          <a:xfrm rot="14194972">
            <a:off x="4126816" y="1470550"/>
            <a:ext cx="4450616" cy="63868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83568" y="544522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urlz MT" pitchFamily="82" charset="0"/>
              </a:rPr>
              <a:t>Ta première paire de lunettes…. </a:t>
            </a:r>
            <a:r>
              <a:rPr lang="fr-FR" dirty="0" smtClean="0">
                <a:latin typeface="Curlz MT" pitchFamily="82" charset="0"/>
                <a:sym typeface="Wingdings" pitchFamily="2" charset="2"/>
              </a:rPr>
              <a:t></a:t>
            </a:r>
            <a:endParaRPr lang="fr-FR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1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sées 5"/>
          <p:cNvSpPr/>
          <p:nvPr/>
        </p:nvSpPr>
        <p:spPr>
          <a:xfrm>
            <a:off x="3923928" y="188640"/>
            <a:ext cx="4320480" cy="2376264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3709202" cy="3744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4211960" y="11247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Ici se termine ma période « bébé »</a:t>
            </a:r>
            <a:endParaRPr lang="fr-FR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im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47971">
            <a:off x="942485" y="574827"/>
            <a:ext cx="3609024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 descr="sim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48032">
            <a:off x="4108124" y="2609355"/>
            <a:ext cx="2587874" cy="33175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 6" descr="sim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67316">
            <a:off x="6317265" y="3644589"/>
            <a:ext cx="1733704" cy="25616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ZoneTexte 7"/>
          <p:cNvSpPr txBox="1"/>
          <p:nvPr/>
        </p:nvSpPr>
        <p:spPr>
          <a:xfrm rot="1428742">
            <a:off x="3477770" y="100093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urlz MT" pitchFamily="82" charset="0"/>
              </a:rPr>
              <a:t>Plus je grandis……. Plus je souris !!!!</a:t>
            </a:r>
            <a:endParaRPr lang="fr-FR" sz="2400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78195">
            <a:off x="5200748" y="297205"/>
            <a:ext cx="3507272" cy="47958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5829557" cy="4999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323528" y="548680"/>
            <a:ext cx="5400600" cy="19314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fr-FR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Je suis </a:t>
            </a:r>
            <a:r>
              <a:rPr lang="fr-FR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cro</a:t>
            </a:r>
            <a:r>
              <a:rPr lang="fr-FR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beau</a:t>
            </a:r>
            <a:endParaRPr lang="fr-FR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 rot="20975186">
            <a:off x="5616756" y="3803167"/>
            <a:ext cx="2936116" cy="14697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901950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2400" b="1" cap="none" spc="0" dirty="0" smtClean="0">
                <a:ln/>
                <a:solidFill>
                  <a:schemeClr val="accent3"/>
                </a:solidFill>
                <a:effectLst/>
              </a:rPr>
              <a:t>En mode « foot »</a:t>
            </a:r>
            <a:endParaRPr lang="fr-FR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im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26891">
            <a:off x="508359" y="1166270"/>
            <a:ext cx="5457825" cy="3648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 rot="20608633">
            <a:off x="61815" y="814891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Curlz MT" pitchFamily="82" charset="0"/>
              </a:rPr>
              <a:t>Corvée de petits pois avec tes sœurs!!!!</a:t>
            </a:r>
            <a:endParaRPr lang="fr-FR" sz="2000" dirty="0">
              <a:latin typeface="Curlz MT" pitchFamily="82" charset="0"/>
            </a:endParaRPr>
          </a:p>
        </p:txBody>
      </p:sp>
      <p:pic>
        <p:nvPicPr>
          <p:cNvPr id="6" name="Image 5" descr="sim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55050">
            <a:off x="4985856" y="3633460"/>
            <a:ext cx="3624294" cy="2443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ZoneTexte 7"/>
          <p:cNvSpPr txBox="1"/>
          <p:nvPr/>
        </p:nvSpPr>
        <p:spPr>
          <a:xfrm rot="2038066">
            <a:off x="4410471" y="5848356"/>
            <a:ext cx="310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urlz MT" pitchFamily="82" charset="0"/>
              </a:rPr>
              <a:t>Ballade avec ton frangin </a:t>
            </a:r>
            <a:r>
              <a:rPr lang="fr-FR" dirty="0" smtClean="0">
                <a:latin typeface="Curlz MT" pitchFamily="82" charset="0"/>
                <a:sym typeface="Wingdings" pitchFamily="2" charset="2"/>
              </a:rPr>
              <a:t></a:t>
            </a:r>
            <a:endParaRPr lang="fr-FR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im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5095875" cy="5810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 4" descr="sim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91382">
            <a:off x="5017850" y="864038"/>
            <a:ext cx="309779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 5" descr="sim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501008"/>
            <a:ext cx="1800200" cy="2752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467544" y="6165304"/>
            <a:ext cx="44644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urlz MT" pitchFamily="82" charset="0"/>
              </a:rPr>
              <a:t>Ici se termine mon enfance….</a:t>
            </a:r>
            <a:endParaRPr lang="fr-FR" dirty="0">
              <a:latin typeface="Curlz MT" pitchFamily="82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01-jean_dujardin-le_casse_de_brice_(radio_mix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Britney Spears - Till The World End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20780599">
            <a:off x="402174" y="1186522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urlz MT" pitchFamily="82" charset="0"/>
              </a:rPr>
              <a:t>Fini l’âge tendre, place à </a:t>
            </a:r>
            <a:r>
              <a:rPr lang="fr-FR" sz="2800" dirty="0" smtClean="0">
                <a:latin typeface="Curlz MT" pitchFamily="82" charset="0"/>
              </a:rPr>
              <a:t>l’adolescence </a:t>
            </a:r>
            <a:r>
              <a:rPr lang="fr-FR" sz="2800" dirty="0" smtClean="0">
                <a:latin typeface="Curlz MT" pitchFamily="82" charset="0"/>
                <a:sym typeface="Wingdings" pitchFamily="2" charset="2"/>
              </a:rPr>
              <a:t></a:t>
            </a:r>
            <a:endParaRPr lang="fr-FR" sz="2800" dirty="0">
              <a:latin typeface="Curlz MT" pitchFamily="82" charset="0"/>
            </a:endParaRPr>
          </a:p>
        </p:txBody>
      </p:sp>
      <p:pic>
        <p:nvPicPr>
          <p:cNvPr id="1026" name="Picture 2" descr="G:\simon\sim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2962">
            <a:off x="3346679" y="2109705"/>
            <a:ext cx="3328789" cy="42848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8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</TotalTime>
  <Words>199</Words>
  <Application>Microsoft Office PowerPoint</Application>
  <PresentationFormat>Affichage à l'écran (4:3)</PresentationFormat>
  <Paragraphs>37</Paragraphs>
  <Slides>23</Slides>
  <Notes>0</Notes>
  <HiddenSlides>0</HiddenSlides>
  <MMClips>4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Oriel</vt:lpstr>
      <vt:lpstr>Joyeux anniversaire Simon!!!!! 20 ans…  Un moment de souvenirs….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Joyeux anniversaire Simon!!!!! 20 ans…  Un moment de souvenir….</dc:title>
  <dc:creator>GaëlleStéphane</dc:creator>
  <cp:lastModifiedBy>GaëlleStéphane</cp:lastModifiedBy>
  <cp:revision>28</cp:revision>
  <dcterms:created xsi:type="dcterms:W3CDTF">2011-05-29T13:57:23Z</dcterms:created>
  <dcterms:modified xsi:type="dcterms:W3CDTF">2011-05-30T20:51:34Z</dcterms:modified>
</cp:coreProperties>
</file>