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photoAlbum layout="1picTitle" frame="frameStyle2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124812CA-E492-484A-A439-BA7585B03245}">
          <p14:sldIdLst>
            <p14:sldId id="256"/>
            <p14:sldId id="257"/>
          </p14:sldIdLst>
        </p14:section>
        <p14:section name="Section sans titre" id="{5FB30A64-5505-471F-83C2-9119BCB66823}">
          <p14:sldIdLst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54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9C4D9-0EAF-4AF8-B6B6-E21A0DFFED82}" type="datetimeFigureOut">
              <a:rPr lang="fr-FR" smtClean="0"/>
              <a:t>28/05/2011</a:t>
            </a:fld>
            <a:endParaRPr lang="fr-FR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E5B89C6-87B8-4220-A586-129EC7D0EAF3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9C4D9-0EAF-4AF8-B6B6-E21A0DFFED82}" type="datetimeFigureOut">
              <a:rPr lang="fr-FR" smtClean="0"/>
              <a:t>28/05/2011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B89C6-87B8-4220-A586-129EC7D0EAF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9C4D9-0EAF-4AF8-B6B6-E21A0DFFED82}" type="datetimeFigureOut">
              <a:rPr lang="fr-FR" smtClean="0"/>
              <a:t>28/05/2011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B89C6-87B8-4220-A586-129EC7D0EAF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9C4D9-0EAF-4AF8-B6B6-E21A0DFFED82}" type="datetimeFigureOut">
              <a:rPr lang="fr-FR" smtClean="0"/>
              <a:t>28/05/2011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B89C6-87B8-4220-A586-129EC7D0EAF3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9C4D9-0EAF-4AF8-B6B6-E21A0DFFED82}" type="datetimeFigureOut">
              <a:rPr lang="fr-FR" smtClean="0"/>
              <a:t>28/05/2011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B89C6-87B8-4220-A586-129EC7D0EAF3}" type="slidenum">
              <a:rPr lang="fr-FR" smtClean="0"/>
              <a:t>‹N°›</a:t>
            </a:fld>
            <a:endParaRPr lang="fr-FR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9C4D9-0EAF-4AF8-B6B6-E21A0DFFED82}" type="datetimeFigureOut">
              <a:rPr lang="fr-FR" smtClean="0"/>
              <a:t>28/05/2011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B89C6-87B8-4220-A586-129EC7D0EAF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9C4D9-0EAF-4AF8-B6B6-E21A0DFFED82}" type="datetimeFigureOut">
              <a:rPr lang="fr-FR" smtClean="0"/>
              <a:t>28/05/2011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B89C6-87B8-4220-A586-129EC7D0EAF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9C4D9-0EAF-4AF8-B6B6-E21A0DFFED82}" type="datetimeFigureOut">
              <a:rPr lang="fr-FR" smtClean="0"/>
              <a:t>28/05/2011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B89C6-87B8-4220-A586-129EC7D0EAF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9C4D9-0EAF-4AF8-B6B6-E21A0DFFED82}" type="datetimeFigureOut">
              <a:rPr lang="fr-FR" smtClean="0"/>
              <a:t>28/05/2011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B89C6-87B8-4220-A586-129EC7D0EAF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9C4D9-0EAF-4AF8-B6B6-E21A0DFFED82}" type="datetimeFigureOut">
              <a:rPr lang="fr-FR" smtClean="0"/>
              <a:t>28/05/2011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B89C6-87B8-4220-A586-129EC7D0EAF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9C4D9-0EAF-4AF8-B6B6-E21A0DFFED82}" type="datetimeFigureOut">
              <a:rPr lang="fr-FR" smtClean="0"/>
              <a:t>28/05/2011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B89C6-87B8-4220-A586-129EC7D0EAF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268" y="573807"/>
            <a:ext cx="86236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419" y="573807"/>
            <a:ext cx="576072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769833"/>
            <a:ext cx="7315200" cy="35395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alpha val="50000"/>
                  </a:schemeClr>
                </a:solidFill>
              </a:defRPr>
            </a:lvl1pPr>
          </a:lstStyle>
          <a:p>
            <a:fld id="{9939C4D9-0EAF-4AF8-B6B6-E21A0DFFED82}" type="datetimeFigureOut">
              <a:rPr lang="fr-FR" smtClean="0"/>
              <a:t>28/05/2011</a:t>
            </a:fld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4415" y="548797"/>
            <a:ext cx="941203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FE5B89C6-87B8-4220-A586-129EC7D0EAF3}" type="slidenum">
              <a:rPr lang="fr-FR" smtClean="0"/>
              <a:t>‹N°›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7315200" cy="2595025"/>
          </a:xfrm>
        </p:spPr>
        <p:txBody>
          <a:bodyPr/>
          <a:lstStyle/>
          <a:p>
            <a:r>
              <a:rPr lang="fr-FR" dirty="0" smtClean="0">
                <a:latin typeface="Morris Roman" pitchFamily="2" charset="0"/>
              </a:rPr>
              <a:t>Album photo</a:t>
            </a:r>
            <a:endParaRPr lang="fr-FR" dirty="0">
              <a:latin typeface="Morris Roman" pitchFamily="2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rris Roman" pitchFamily="2" charset="0"/>
              </a:rPr>
              <a:t>Par Felix Castro</a:t>
            </a:r>
            <a:endParaRPr lang="fr-FR" dirty="0">
              <a:solidFill>
                <a:schemeClr val="accent2">
                  <a:lumMod val="60000"/>
                  <a:lumOff val="40000"/>
                </a:schemeClr>
              </a:solidFill>
              <a:latin typeface="Morris Roman" pitchFamily="2" charset="0"/>
            </a:endParaRPr>
          </a:p>
        </p:txBody>
      </p:sp>
      <p:sp>
        <p:nvSpPr>
          <p:cNvPr id="4" name="Hexagone 3"/>
          <p:cNvSpPr/>
          <p:nvPr/>
        </p:nvSpPr>
        <p:spPr>
          <a:xfrm flipH="1">
            <a:off x="5652120" y="476672"/>
            <a:ext cx="2376264" cy="2592288"/>
          </a:xfrm>
          <a:prstGeom prst="hexagon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chemeClr val="accent2">
                <a:lumMod val="60000"/>
                <a:lumOff val="40000"/>
              </a:schemeClr>
            </a:solidFill>
          </a:ln>
          <a:effectLst/>
          <a:scene3d>
            <a:camera prst="perspectiveBelow"/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1315845"/>
      </p:ext>
    </p:extLst>
  </p:cSld>
  <p:clrMapOvr>
    <a:masterClrMapping/>
  </p:clrMapOvr>
  <p:transition spd="slow" advTm="5000">
    <p:wheel spokes="1"/>
    <p:sndAc>
      <p:stSnd loop="1">
        <p:snd r:embed="rId2" name="01_MEDITERRANE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7315200" cy="1154097"/>
          </a:xfrm>
        </p:spPr>
        <p:txBody>
          <a:bodyPr/>
          <a:lstStyle/>
          <a:p>
            <a:pPr algn="ctr"/>
            <a:r>
              <a:rPr lang="fr-FR" dirty="0" smtClean="0">
                <a:latin typeface="Morris Roman" pitchFamily="2" charset="0"/>
              </a:rPr>
              <a:t>Mes 70 « </a:t>
            </a:r>
            <a:r>
              <a:rPr lang="fr-FR" dirty="0" err="1" smtClean="0">
                <a:latin typeface="Morris Roman" pitchFamily="2" charset="0"/>
              </a:rPr>
              <a:t>Añitos</a:t>
            </a:r>
            <a:r>
              <a:rPr lang="fr-FR" dirty="0" smtClean="0">
                <a:latin typeface="Morris Roman" pitchFamily="2" charset="0"/>
              </a:rPr>
              <a:t> »</a:t>
            </a:r>
            <a:endParaRPr lang="fr-FR" dirty="0">
              <a:latin typeface="Morris Roman" pitchFamily="2" charset="0"/>
            </a:endParaRPr>
          </a:p>
        </p:txBody>
      </p:sp>
      <p:pic>
        <p:nvPicPr>
          <p:cNvPr id="3" name="Image 2" descr="2011 05 15 Tanger-divers 42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763" y="1646238"/>
            <a:ext cx="6338887" cy="4754562"/>
          </a:xfrm>
          <a:prstGeom prst="roundRect">
            <a:avLst>
              <a:gd name="adj" fmla="val 6500"/>
            </a:avLst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53519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568" y="404664"/>
            <a:ext cx="7315200" cy="1154097"/>
          </a:xfrm>
        </p:spPr>
        <p:txBody>
          <a:bodyPr>
            <a:normAutofit/>
          </a:bodyPr>
          <a:lstStyle/>
          <a:p>
            <a:pPr algn="ctr"/>
            <a:r>
              <a:rPr lang="fr-FR" sz="3200" dirty="0" smtClean="0">
                <a:solidFill>
                  <a:srgbClr val="FFC000"/>
                </a:solidFill>
                <a:latin typeface="Morris Roman" pitchFamily="2" charset="0"/>
              </a:rPr>
              <a:t>19 Mai « Surprise en Famille »</a:t>
            </a:r>
            <a:endParaRPr lang="fr-FR" sz="3200" dirty="0">
              <a:solidFill>
                <a:srgbClr val="FFC000"/>
              </a:solidFill>
              <a:latin typeface="Morris Roman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060848"/>
            <a:ext cx="6413626" cy="3599805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44141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6000">
        <p14:prism isContent="1" isInverted="1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rrondir un rectangle avec un coin diagonal 1"/>
          <p:cNvSpPr/>
          <p:nvPr/>
        </p:nvSpPr>
        <p:spPr>
          <a:xfrm>
            <a:off x="467544" y="692696"/>
            <a:ext cx="3816424" cy="2808312"/>
          </a:xfrm>
          <a:prstGeom prst="round2Diag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Arrondir un rectangle avec un coin diagonal 2"/>
          <p:cNvSpPr/>
          <p:nvPr/>
        </p:nvSpPr>
        <p:spPr>
          <a:xfrm>
            <a:off x="4572000" y="680458"/>
            <a:ext cx="3816424" cy="2808312"/>
          </a:xfrm>
          <a:prstGeom prst="round2Diag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Arrondir un rectangle avec un coin diagonal 3"/>
          <p:cNvSpPr/>
          <p:nvPr/>
        </p:nvSpPr>
        <p:spPr>
          <a:xfrm>
            <a:off x="432386" y="3861048"/>
            <a:ext cx="3816424" cy="2808312"/>
          </a:xfrm>
          <a:prstGeom prst="round2Diag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Arrondir un rectangle avec un coin diagonal 4"/>
          <p:cNvSpPr/>
          <p:nvPr/>
        </p:nvSpPr>
        <p:spPr>
          <a:xfrm>
            <a:off x="-3924944" y="7041638"/>
            <a:ext cx="3816424" cy="2808312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Arrondir un rectangle avec un coin diagonal 5"/>
          <p:cNvSpPr/>
          <p:nvPr/>
        </p:nvSpPr>
        <p:spPr>
          <a:xfrm>
            <a:off x="4537789" y="3861048"/>
            <a:ext cx="3816424" cy="2808312"/>
          </a:xfrm>
          <a:prstGeom prst="round2Diag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813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2000">
        <p14:prism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467544" y="764704"/>
            <a:ext cx="3600400" cy="2448272"/>
          </a:xfrm>
          <a:prstGeom prst="round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à coins arrondis 2"/>
          <p:cNvSpPr/>
          <p:nvPr/>
        </p:nvSpPr>
        <p:spPr>
          <a:xfrm>
            <a:off x="4752020" y="3789040"/>
            <a:ext cx="3600400" cy="2448272"/>
          </a:xfrm>
          <a:prstGeom prst="round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ogner et arrondir un rectangle à un seul coin 3"/>
          <p:cNvSpPr/>
          <p:nvPr/>
        </p:nvSpPr>
        <p:spPr>
          <a:xfrm>
            <a:off x="4716016" y="754697"/>
            <a:ext cx="3672408" cy="2448272"/>
          </a:xfrm>
          <a:prstGeom prst="snipRound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ogner et arrondir un rectangle à un seul coin 4"/>
          <p:cNvSpPr/>
          <p:nvPr/>
        </p:nvSpPr>
        <p:spPr>
          <a:xfrm>
            <a:off x="431540" y="3789040"/>
            <a:ext cx="3672408" cy="2448272"/>
          </a:xfrm>
          <a:prstGeom prst="snipRound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8032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2000">
        <p14:prism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rganigramme : Document 1"/>
          <p:cNvSpPr/>
          <p:nvPr/>
        </p:nvSpPr>
        <p:spPr>
          <a:xfrm>
            <a:off x="323528" y="404664"/>
            <a:ext cx="3744416" cy="2736304"/>
          </a:xfrm>
          <a:prstGeom prst="flowChartDocumen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Organigramme : Document 2"/>
          <p:cNvSpPr/>
          <p:nvPr/>
        </p:nvSpPr>
        <p:spPr>
          <a:xfrm>
            <a:off x="4716016" y="3884915"/>
            <a:ext cx="3744416" cy="2736304"/>
          </a:xfrm>
          <a:prstGeom prst="flowChartDocumen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Larme 3"/>
          <p:cNvSpPr/>
          <p:nvPr/>
        </p:nvSpPr>
        <p:spPr>
          <a:xfrm>
            <a:off x="4716016" y="548680"/>
            <a:ext cx="3456384" cy="2808312"/>
          </a:xfrm>
          <a:prstGeom prst="teardrop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Larme 4"/>
          <p:cNvSpPr/>
          <p:nvPr/>
        </p:nvSpPr>
        <p:spPr>
          <a:xfrm>
            <a:off x="611560" y="3702799"/>
            <a:ext cx="3456384" cy="2808312"/>
          </a:xfrm>
          <a:prstGeom prst="teardrop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7311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rganigramme : Bande perforée 1"/>
          <p:cNvSpPr/>
          <p:nvPr/>
        </p:nvSpPr>
        <p:spPr>
          <a:xfrm>
            <a:off x="251520" y="404664"/>
            <a:ext cx="4176464" cy="3096344"/>
          </a:xfrm>
          <a:prstGeom prst="flowChartPunchedTape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Organigramme : Bande perforée 2"/>
          <p:cNvSpPr/>
          <p:nvPr/>
        </p:nvSpPr>
        <p:spPr>
          <a:xfrm>
            <a:off x="4548944" y="3645024"/>
            <a:ext cx="4176464" cy="3096344"/>
          </a:xfrm>
          <a:prstGeom prst="flowChartPunchedTap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Carré corné 3"/>
          <p:cNvSpPr/>
          <p:nvPr/>
        </p:nvSpPr>
        <p:spPr>
          <a:xfrm>
            <a:off x="4644008" y="620688"/>
            <a:ext cx="3744416" cy="2664296"/>
          </a:xfrm>
          <a:prstGeom prst="foldedCorner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Carré corné 4"/>
          <p:cNvSpPr/>
          <p:nvPr/>
        </p:nvSpPr>
        <p:spPr>
          <a:xfrm>
            <a:off x="395536" y="3861048"/>
            <a:ext cx="3744416" cy="2664296"/>
          </a:xfrm>
          <a:prstGeom prst="foldedCorner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4294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12000">
        <p14:flythrough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xplosion 2 1"/>
          <p:cNvSpPr/>
          <p:nvPr/>
        </p:nvSpPr>
        <p:spPr>
          <a:xfrm>
            <a:off x="107504" y="260648"/>
            <a:ext cx="4392488" cy="4320480"/>
          </a:xfrm>
          <a:prstGeom prst="irregularSeal2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xplosion 2 2"/>
          <p:cNvSpPr/>
          <p:nvPr/>
        </p:nvSpPr>
        <p:spPr>
          <a:xfrm>
            <a:off x="4522765" y="2537520"/>
            <a:ext cx="4392488" cy="4320480"/>
          </a:xfrm>
          <a:prstGeom prst="irregularSeal2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Organigramme : Disque magnétique 3"/>
          <p:cNvSpPr/>
          <p:nvPr/>
        </p:nvSpPr>
        <p:spPr>
          <a:xfrm>
            <a:off x="2195736" y="4149080"/>
            <a:ext cx="2160240" cy="2592288"/>
          </a:xfrm>
          <a:prstGeom prst="flowChartMagneticDisk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Organigramme : Disque magnétique 4"/>
          <p:cNvSpPr/>
          <p:nvPr/>
        </p:nvSpPr>
        <p:spPr>
          <a:xfrm>
            <a:off x="5004048" y="188640"/>
            <a:ext cx="2160240" cy="2592288"/>
          </a:xfrm>
          <a:prstGeom prst="flowChartMagneticDisk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3304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2000">
        <p14:window dir="ver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rganigramme : Multidocument 1"/>
          <p:cNvSpPr/>
          <p:nvPr/>
        </p:nvSpPr>
        <p:spPr>
          <a:xfrm>
            <a:off x="107504" y="7929"/>
            <a:ext cx="4680520" cy="4176464"/>
          </a:xfrm>
          <a:prstGeom prst="flowChartMultidocumen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innerShdw blurRad="63500" dist="50800" dir="108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Organigramme : Multidocument 2"/>
          <p:cNvSpPr/>
          <p:nvPr/>
        </p:nvSpPr>
        <p:spPr>
          <a:xfrm>
            <a:off x="4283968" y="2681536"/>
            <a:ext cx="4680520" cy="4176464"/>
          </a:xfrm>
          <a:prstGeom prst="flowChartMultidocumen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8970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7000">
        <p14:doors dir="vert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rganigramme : Préparation 1"/>
          <p:cNvSpPr/>
          <p:nvPr/>
        </p:nvSpPr>
        <p:spPr>
          <a:xfrm>
            <a:off x="323528" y="260648"/>
            <a:ext cx="4176464" cy="3384376"/>
          </a:xfrm>
          <a:prstGeom prst="flowChartPreparation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Organigramme : Préparation 2"/>
          <p:cNvSpPr/>
          <p:nvPr/>
        </p:nvSpPr>
        <p:spPr>
          <a:xfrm>
            <a:off x="4716016" y="3212976"/>
            <a:ext cx="4176464" cy="3384376"/>
          </a:xfrm>
          <a:prstGeom prst="flowChartPreparation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Arrondir un rectangle avec un coin diagonal 3"/>
          <p:cNvSpPr/>
          <p:nvPr/>
        </p:nvSpPr>
        <p:spPr>
          <a:xfrm>
            <a:off x="4716016" y="310408"/>
            <a:ext cx="3600400" cy="2376264"/>
          </a:xfrm>
          <a:prstGeom prst="round2Diag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Arrondir un rectangle avec un coin diagonal 4"/>
          <p:cNvSpPr/>
          <p:nvPr/>
        </p:nvSpPr>
        <p:spPr>
          <a:xfrm>
            <a:off x="611560" y="4221088"/>
            <a:ext cx="3600400" cy="2376264"/>
          </a:xfrm>
          <a:prstGeom prst="round2Diag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0857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2000">
        <p14:conveyor dir="l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écagone 1"/>
          <p:cNvSpPr/>
          <p:nvPr/>
        </p:nvSpPr>
        <p:spPr>
          <a:xfrm>
            <a:off x="395536" y="332656"/>
            <a:ext cx="4176464" cy="3312368"/>
          </a:xfrm>
          <a:prstGeom prst="decagon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Décagone 2"/>
          <p:cNvSpPr/>
          <p:nvPr/>
        </p:nvSpPr>
        <p:spPr>
          <a:xfrm>
            <a:off x="4754734" y="3429000"/>
            <a:ext cx="4176464" cy="3312368"/>
          </a:xfrm>
          <a:prstGeom prst="decagon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Arrondir un rectangle avec un coin du même côté 3"/>
          <p:cNvSpPr/>
          <p:nvPr/>
        </p:nvSpPr>
        <p:spPr>
          <a:xfrm>
            <a:off x="251520" y="3990441"/>
            <a:ext cx="4104456" cy="2520280"/>
          </a:xfrm>
          <a:prstGeom prst="round2Same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Arrondir un rectangle avec un coin du même côté 4"/>
          <p:cNvSpPr/>
          <p:nvPr/>
        </p:nvSpPr>
        <p:spPr>
          <a:xfrm>
            <a:off x="4754734" y="476672"/>
            <a:ext cx="4104456" cy="2520280"/>
          </a:xfrm>
          <a:prstGeom prst="round2Same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3576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2000">
        <p14:warp dir="in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gner un rectangle avec un coin diagonal 5"/>
          <p:cNvSpPr/>
          <p:nvPr/>
        </p:nvSpPr>
        <p:spPr>
          <a:xfrm>
            <a:off x="107504" y="188640"/>
            <a:ext cx="4248472" cy="3168352"/>
          </a:xfrm>
          <a:prstGeom prst="snip2Diag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ogner un rectangle avec un coin diagonal 6"/>
          <p:cNvSpPr/>
          <p:nvPr/>
        </p:nvSpPr>
        <p:spPr>
          <a:xfrm>
            <a:off x="4367538" y="3533186"/>
            <a:ext cx="4248472" cy="3168352"/>
          </a:xfrm>
          <a:prstGeom prst="snip2Diag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Organigramme : Stockage à accès séquentiel 7"/>
          <p:cNvSpPr/>
          <p:nvPr/>
        </p:nvSpPr>
        <p:spPr>
          <a:xfrm>
            <a:off x="4499992" y="188640"/>
            <a:ext cx="3888432" cy="3168352"/>
          </a:xfrm>
          <a:prstGeom prst="flowChartMagneticTap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Organigramme : Stockage à accès séquentiel 8"/>
          <p:cNvSpPr/>
          <p:nvPr/>
        </p:nvSpPr>
        <p:spPr>
          <a:xfrm>
            <a:off x="107504" y="3533186"/>
            <a:ext cx="3888432" cy="3168352"/>
          </a:xfrm>
          <a:prstGeom prst="flowChartMagneticTap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8687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flip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rrondir un rectangle avec un coin du même côté 1"/>
          <p:cNvSpPr/>
          <p:nvPr/>
        </p:nvSpPr>
        <p:spPr>
          <a:xfrm>
            <a:off x="107504" y="260648"/>
            <a:ext cx="4104456" cy="3024336"/>
          </a:xfrm>
          <a:prstGeom prst="round2Same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Arrondir un rectangle avec un coin du même côté 2"/>
          <p:cNvSpPr/>
          <p:nvPr/>
        </p:nvSpPr>
        <p:spPr>
          <a:xfrm>
            <a:off x="4644008" y="3573016"/>
            <a:ext cx="4104456" cy="3024336"/>
          </a:xfrm>
          <a:prstGeom prst="round2Same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Organigramme : Connecteur page suivante 3"/>
          <p:cNvSpPr/>
          <p:nvPr/>
        </p:nvSpPr>
        <p:spPr>
          <a:xfrm>
            <a:off x="-252536" y="3789040"/>
            <a:ext cx="3960440" cy="2952328"/>
          </a:xfrm>
          <a:prstGeom prst="flowChartOffpageConnector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Organigramme : Connecteur page suivante 4"/>
          <p:cNvSpPr/>
          <p:nvPr/>
        </p:nvSpPr>
        <p:spPr>
          <a:xfrm>
            <a:off x="3923928" y="332656"/>
            <a:ext cx="3960440" cy="2952328"/>
          </a:xfrm>
          <a:prstGeom prst="flowChartOffpageConnector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0395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2000">
        <p14:glitter pattern="hexagon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rganigramme : Carte perforée 1"/>
          <p:cNvSpPr/>
          <p:nvPr/>
        </p:nvSpPr>
        <p:spPr>
          <a:xfrm>
            <a:off x="107504" y="188640"/>
            <a:ext cx="3960440" cy="2952328"/>
          </a:xfrm>
          <a:prstGeom prst="flowChartPunchedCard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Organigramme : Carte perforée 2"/>
          <p:cNvSpPr/>
          <p:nvPr/>
        </p:nvSpPr>
        <p:spPr>
          <a:xfrm>
            <a:off x="4644008" y="3717032"/>
            <a:ext cx="3960440" cy="2952328"/>
          </a:xfrm>
          <a:prstGeom prst="flowChartPunchedCar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ogner et arrondir un rectangle à un seul coin 3"/>
          <p:cNvSpPr/>
          <p:nvPr/>
        </p:nvSpPr>
        <p:spPr>
          <a:xfrm>
            <a:off x="4499992" y="332656"/>
            <a:ext cx="4104456" cy="2808312"/>
          </a:xfrm>
          <a:prstGeom prst="snipRound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ogner et arrondir un rectangle à un seul coin 4"/>
          <p:cNvSpPr/>
          <p:nvPr/>
        </p:nvSpPr>
        <p:spPr>
          <a:xfrm>
            <a:off x="107504" y="3789040"/>
            <a:ext cx="4104456" cy="2808312"/>
          </a:xfrm>
          <a:prstGeom prst="snipRound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8844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2000">
        <p14:prism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ndir un rectangle avec un coin du même côté 2"/>
          <p:cNvSpPr/>
          <p:nvPr/>
        </p:nvSpPr>
        <p:spPr>
          <a:xfrm>
            <a:off x="467544" y="1196752"/>
            <a:ext cx="7992888" cy="5040560"/>
          </a:xfrm>
          <a:prstGeom prst="round2Same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92D050"/>
            </a:solidFill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6003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rrondir un rectangle avec un coin du même côté 1"/>
          <p:cNvSpPr/>
          <p:nvPr/>
        </p:nvSpPr>
        <p:spPr>
          <a:xfrm>
            <a:off x="784932" y="1124744"/>
            <a:ext cx="7920880" cy="4392488"/>
          </a:xfrm>
          <a:prstGeom prst="round2Same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92D050"/>
            </a:solidFill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3551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23528" y="1412776"/>
            <a:ext cx="7920880" cy="2185214"/>
          </a:xfrm>
          <a:prstGeom prst="rect">
            <a:avLst/>
          </a:prstGeom>
          <a:noFill/>
        </p:spPr>
        <p:txBody>
          <a:bodyPr wrap="square" rtlCol="0">
            <a:prstTxWarp prst="textWave1">
              <a:avLst/>
            </a:prstTxWarp>
            <a:spAutoFit/>
          </a:bodyPr>
          <a:lstStyle/>
          <a:p>
            <a:pPr algn="ctr"/>
            <a:r>
              <a:rPr lang="fr-FR" sz="32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Baskerville Old Face" pitchFamily="18" charset="0"/>
              </a:rPr>
              <a:t>La Suite !</a:t>
            </a:r>
          </a:p>
          <a:p>
            <a:pPr algn="ctr"/>
            <a:r>
              <a:rPr lang="fr-FR" sz="32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Baskerville Old Face" pitchFamily="18" charset="0"/>
              </a:rPr>
              <a:t>Le 21 Mai</a:t>
            </a:r>
          </a:p>
          <a:p>
            <a:pPr algn="ctr"/>
            <a:endParaRPr lang="fr-FR" sz="3200" dirty="0">
              <a:solidFill>
                <a:schemeClr val="tx2">
                  <a:lumMod val="60000"/>
                  <a:lumOff val="40000"/>
                </a:schemeClr>
              </a:solidFill>
              <a:latin typeface="Baskerville Old Face" pitchFamily="18" charset="0"/>
            </a:endParaRPr>
          </a:p>
          <a:p>
            <a:pPr algn="ctr"/>
            <a:r>
              <a:rPr lang="fr-FR" sz="4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Baskerville Old Face" pitchFamily="18" charset="0"/>
              </a:rPr>
              <a:t>« Les Pieds dans  l’Eau »</a:t>
            </a:r>
            <a:endParaRPr lang="fr-FR" sz="4000" dirty="0">
              <a:solidFill>
                <a:schemeClr val="tx2">
                  <a:lumMod val="60000"/>
                  <a:lumOff val="40000"/>
                </a:schemeClr>
              </a:solidFill>
              <a:latin typeface="Baskerville Old Face" pitchFamily="18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2339752" y="5661248"/>
            <a:ext cx="6336704" cy="707886"/>
          </a:xfrm>
          <a:prstGeom prst="rect">
            <a:avLst/>
          </a:prstGeom>
          <a:noFill/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pPr algn="ctr"/>
            <a:r>
              <a:rPr lang="fr-FR" sz="2000" dirty="0" smtClean="0">
                <a:solidFill>
                  <a:srgbClr val="00B050"/>
                </a:solidFill>
                <a:latin typeface="Blazed" pitchFamily="2" charset="0"/>
              </a:rPr>
              <a:t>Merci, les Enfants pour cette journée spéciale</a:t>
            </a:r>
            <a:endParaRPr lang="fr-FR" sz="2000" dirty="0">
              <a:solidFill>
                <a:srgbClr val="00B050"/>
              </a:solidFill>
              <a:latin typeface="Blazed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5351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9000">
        <p14:flip dir="r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erspective">
  <a:themeElements>
    <a:clrScheme name="Perspective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 Classique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erspec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</Template>
  <TotalTime>624</TotalTime>
  <Words>26</Words>
  <Application>Microsoft Office PowerPoint</Application>
  <PresentationFormat>Affichage à l'écran (4:3)</PresentationFormat>
  <Paragraphs>9</Paragraphs>
  <Slides>17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18" baseType="lpstr">
      <vt:lpstr>Perspective</vt:lpstr>
      <vt:lpstr>Album photo</vt:lpstr>
      <vt:lpstr>Mes 70 « Añitos »</vt:lpstr>
      <vt:lpstr>19 Mai « Surprise en Famille »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Manager>Felix Castro</Manager>
  <Company>TeamLSD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Album photo</dc:title>
  <dc:creator>Felix Castro</dc:creator>
  <cp:lastModifiedBy>LSD</cp:lastModifiedBy>
  <cp:revision>25</cp:revision>
  <dcterms:created xsi:type="dcterms:W3CDTF">2011-05-27T23:21:10Z</dcterms:created>
  <dcterms:modified xsi:type="dcterms:W3CDTF">2011-05-29T00:25:46Z</dcterms:modified>
</cp:coreProperties>
</file>