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>
        <p:scale>
          <a:sx n="87" d="100"/>
          <a:sy n="87" d="100"/>
        </p:scale>
        <p:origin x="-133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0CEBBE9-33E8-42BF-807C-C62F0F0A941D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38FB7DD-6897-47BF-AADA-DF192F38B89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FB7DD-6897-47BF-AADA-DF192F38B89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659EE-3858-4315-8A9A-E478A002FD11}" type="datetimeFigureOut">
              <a:rPr lang="fr-FR" smtClean="0"/>
              <a:pPr/>
              <a:t>27/05/2011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58ED9-D587-4B47-A4DD-449F0878719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016223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b="1" u="sng" dirty="0" smtClean="0"/>
              <a:t>Etape N°4</a:t>
            </a:r>
            <a:br>
              <a:rPr lang="fr-FR" b="1" u="sng" dirty="0" smtClean="0"/>
            </a:br>
            <a:r>
              <a:rPr lang="en-US" i="1" dirty="0" smtClean="0"/>
              <a:t>BAÏGORRY - ESTERENCUBY</a:t>
            </a:r>
            <a:br>
              <a:rPr lang="en-US" i="1" dirty="0" smtClean="0"/>
            </a:br>
            <a:r>
              <a:rPr lang="en-US" i="1" dirty="0" err="1" smtClean="0"/>
              <a:t>Samedi</a:t>
            </a:r>
            <a:r>
              <a:rPr lang="en-US" i="1" dirty="0" smtClean="0"/>
              <a:t> 28 et </a:t>
            </a:r>
            <a:r>
              <a:rPr lang="en-US" i="1" dirty="0" err="1" smtClean="0"/>
              <a:t>Dimanche</a:t>
            </a:r>
            <a:r>
              <a:rPr lang="en-US" i="1" dirty="0" smtClean="0"/>
              <a:t> 29 Mai 2011 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</a:t>
            </a:r>
            <a:r>
              <a:rPr lang="fr-FR" dirty="0"/>
              <a:t/>
            </a:r>
            <a:br>
              <a:rPr lang="fr-FR" dirty="0"/>
            </a:br>
            <a:r>
              <a:rPr lang="en-US" dirty="0"/>
              <a:t>  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 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91680" y="2492896"/>
            <a:ext cx="5688632" cy="3960440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1075" y="2519363"/>
            <a:ext cx="718185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725144"/>
            <a:ext cx="6029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Connecteur droit 16"/>
          <p:cNvCxnSpPr/>
          <p:nvPr/>
        </p:nvCxnSpPr>
        <p:spPr>
          <a:xfrm rot="5400000">
            <a:off x="575556" y="3320988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1547664" y="2492896"/>
            <a:ext cx="20882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rot="5400000">
            <a:off x="6696236" y="3320988"/>
            <a:ext cx="19442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0800000">
            <a:off x="6228184" y="256490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1007604" y="5553236"/>
            <a:ext cx="2088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123728" y="4725144"/>
            <a:ext cx="165618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rot="5400000">
            <a:off x="5940152" y="5589240"/>
            <a:ext cx="20162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rot="10800000">
            <a:off x="5724128" y="4797152"/>
            <a:ext cx="11521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79512" y="2348880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Départ </a:t>
            </a:r>
            <a:r>
              <a:rPr lang="fr-FR" dirty="0" err="1" smtClean="0"/>
              <a:t>Baïgorry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7812360" y="2276872"/>
            <a:ext cx="11521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St Jean-Pied-de-Port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3851920" y="234888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Samedi après-midi</a:t>
            </a:r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251520" y="4725144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Départ St-Jean-Pied-de-Port</a:t>
            </a:r>
            <a:endParaRPr lang="fr-FR" dirty="0"/>
          </a:p>
        </p:txBody>
      </p:sp>
      <p:sp>
        <p:nvSpPr>
          <p:cNvPr id="37" name="ZoneTexte 36"/>
          <p:cNvSpPr txBox="1"/>
          <p:nvPr/>
        </p:nvSpPr>
        <p:spPr>
          <a:xfrm>
            <a:off x="7596336" y="472514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Arrivée </a:t>
            </a:r>
            <a:r>
              <a:rPr lang="fr-FR" dirty="0" err="1" smtClean="0"/>
              <a:t>Estérençuby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3923928" y="450912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Dimanche matin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u="sng" dirty="0" smtClean="0"/>
              <a:t>Organisation de la journée (étape 4)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r>
              <a:rPr lang="fr-FR" dirty="0" err="1" smtClean="0"/>
              <a:t>Baïgorry</a:t>
            </a:r>
            <a:r>
              <a:rPr lang="fr-FR" dirty="0" smtClean="0"/>
              <a:t> – </a:t>
            </a:r>
            <a:r>
              <a:rPr lang="fr-FR" dirty="0" err="1" smtClean="0"/>
              <a:t>Esterençuby</a:t>
            </a:r>
            <a:r>
              <a:rPr lang="fr-FR" dirty="0" smtClean="0"/>
              <a:t> . 27km/10h00</a:t>
            </a:r>
          </a:p>
          <a:p>
            <a:r>
              <a:rPr lang="fr-FR" dirty="0" smtClean="0"/>
              <a:t>Départ 14h30 </a:t>
            </a:r>
            <a:r>
              <a:rPr lang="fr-FR" dirty="0" err="1" smtClean="0"/>
              <a:t>Baïgorry</a:t>
            </a:r>
            <a:endParaRPr lang="fr-FR" dirty="0" smtClean="0"/>
          </a:p>
          <a:p>
            <a:r>
              <a:rPr lang="fr-FR" dirty="0" smtClean="0"/>
              <a:t>Arrivée St Jean-Pied-de-Port vers 19h30</a:t>
            </a:r>
          </a:p>
          <a:p>
            <a:r>
              <a:rPr lang="fr-FR" dirty="0" smtClean="0"/>
              <a:t>Nuit organisée sur St Jean-Pied-de-Port (Gilbert) </a:t>
            </a:r>
          </a:p>
          <a:p>
            <a:r>
              <a:rPr lang="fr-FR" dirty="0" smtClean="0"/>
              <a:t>Réveil, petit déjeuner et départ pour </a:t>
            </a:r>
            <a:r>
              <a:rPr lang="fr-FR" dirty="0" err="1" smtClean="0"/>
              <a:t>Estérençuby</a:t>
            </a:r>
            <a:endParaRPr lang="fr-FR" dirty="0" smtClean="0"/>
          </a:p>
          <a:p>
            <a:r>
              <a:rPr lang="fr-FR" dirty="0" smtClean="0"/>
              <a:t>Arrivée pour midi (casse-croûte ou restaurant)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60</Words>
  <Application>Microsoft Office PowerPoint</Application>
  <PresentationFormat>Affichage à l'écran (4:3)</PresentationFormat>
  <Paragraphs>16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     Etape N°4 BAÏGORRY - ESTERENCUBY Samedi 28 et Dimanche 29 Mai 2011         </vt:lpstr>
      <vt:lpstr>Organisation de la journée (étape 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1ere Etape   Durée : 6 h 30 pour 22 km</dc:title>
  <dc:creator>FNAC</dc:creator>
  <cp:lastModifiedBy>gilbert</cp:lastModifiedBy>
  <cp:revision>69</cp:revision>
  <dcterms:created xsi:type="dcterms:W3CDTF">2011-01-13T16:43:14Z</dcterms:created>
  <dcterms:modified xsi:type="dcterms:W3CDTF">2011-05-27T19:01:00Z</dcterms:modified>
</cp:coreProperties>
</file>