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CCFF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99E61-16CD-41BF-ADAB-5D025DCD9FE5}" type="datetimeFigureOut">
              <a:rPr lang="fr-FR" smtClean="0"/>
              <a:t>21/05/2011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A2030-100D-4A13-ACE3-8C7EAAA91A2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99E61-16CD-41BF-ADAB-5D025DCD9FE5}" type="datetimeFigureOut">
              <a:rPr lang="fr-FR" smtClean="0"/>
              <a:t>21/05/2011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A2030-100D-4A13-ACE3-8C7EAAA91A2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99E61-16CD-41BF-ADAB-5D025DCD9FE5}" type="datetimeFigureOut">
              <a:rPr lang="fr-FR" smtClean="0"/>
              <a:t>21/05/2011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A2030-100D-4A13-ACE3-8C7EAAA91A2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99E61-16CD-41BF-ADAB-5D025DCD9FE5}" type="datetimeFigureOut">
              <a:rPr lang="fr-FR" smtClean="0"/>
              <a:t>21/05/2011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A2030-100D-4A13-ACE3-8C7EAAA91A2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99E61-16CD-41BF-ADAB-5D025DCD9FE5}" type="datetimeFigureOut">
              <a:rPr lang="fr-FR" smtClean="0"/>
              <a:t>21/05/2011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A2030-100D-4A13-ACE3-8C7EAAA91A2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99E61-16CD-41BF-ADAB-5D025DCD9FE5}" type="datetimeFigureOut">
              <a:rPr lang="fr-FR" smtClean="0"/>
              <a:t>21/05/2011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A2030-100D-4A13-ACE3-8C7EAAA91A2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99E61-16CD-41BF-ADAB-5D025DCD9FE5}" type="datetimeFigureOut">
              <a:rPr lang="fr-FR" smtClean="0"/>
              <a:t>21/05/2011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A2030-100D-4A13-ACE3-8C7EAAA91A2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99E61-16CD-41BF-ADAB-5D025DCD9FE5}" type="datetimeFigureOut">
              <a:rPr lang="fr-FR" smtClean="0"/>
              <a:t>21/05/2011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A2030-100D-4A13-ACE3-8C7EAAA91A2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99E61-16CD-41BF-ADAB-5D025DCD9FE5}" type="datetimeFigureOut">
              <a:rPr lang="fr-FR" smtClean="0"/>
              <a:t>21/05/2011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A2030-100D-4A13-ACE3-8C7EAAA91A2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99E61-16CD-41BF-ADAB-5D025DCD9FE5}" type="datetimeFigureOut">
              <a:rPr lang="fr-FR" smtClean="0"/>
              <a:t>21/05/2011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A2030-100D-4A13-ACE3-8C7EAAA91A2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99E61-16CD-41BF-ADAB-5D025DCD9FE5}" type="datetimeFigureOut">
              <a:rPr lang="fr-FR" smtClean="0"/>
              <a:t>21/05/2011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A2030-100D-4A13-ACE3-8C7EAAA91A2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B99E61-16CD-41BF-ADAB-5D025DCD9FE5}" type="datetimeFigureOut">
              <a:rPr lang="fr-FR" smtClean="0"/>
              <a:t>21/05/2011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A2030-100D-4A13-ACE3-8C7EAAA91A25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D:\En cours\Faire-part Alicia\Photos\Faire-part (13).JPG"/>
          <p:cNvPicPr/>
          <p:nvPr/>
        </p:nvPicPr>
        <p:blipFill>
          <a:blip r:embed="rId2" cstate="print">
            <a:lum bright="10000"/>
          </a:blip>
          <a:srcRect t="25486" b="14687"/>
          <a:stretch>
            <a:fillRect/>
          </a:stretch>
        </p:blipFill>
        <p:spPr bwMode="auto">
          <a:xfrm>
            <a:off x="2411760" y="2204864"/>
            <a:ext cx="4231530" cy="1782489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:\En cours\Faire-part Alicia\Photos\Faire-part (24).JPG"/>
          <p:cNvPicPr/>
          <p:nvPr/>
        </p:nvPicPr>
        <p:blipFill>
          <a:blip r:embed="rId2" cstate="print">
            <a:lum bright="20000" contrast="30000"/>
          </a:blip>
          <a:srcRect l="31564" t="20950" r="32988" b="20302"/>
          <a:stretch>
            <a:fillRect/>
          </a:stretch>
        </p:blipFill>
        <p:spPr bwMode="auto">
          <a:xfrm>
            <a:off x="3779912" y="2780928"/>
            <a:ext cx="1944216" cy="230425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D:\En cours\Faire-part Alicia\Photos\Faire-part (64).JPG"/>
          <p:cNvPicPr/>
          <p:nvPr/>
        </p:nvPicPr>
        <p:blipFill>
          <a:blip r:embed="rId3" cstate="print">
            <a:lum bright="10000"/>
          </a:blip>
          <a:srcRect l="7284" t="12527" r="9446" b="8207"/>
          <a:stretch>
            <a:fillRect/>
          </a:stretch>
        </p:blipFill>
        <p:spPr bwMode="auto">
          <a:xfrm rot="20220166">
            <a:off x="660072" y="674515"/>
            <a:ext cx="2581178" cy="154853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D:\En cours\Faire-part Alicia\Photos\Faire-part (48).JPG"/>
          <p:cNvPicPr/>
          <p:nvPr/>
        </p:nvPicPr>
        <p:blipFill>
          <a:blip r:embed="rId4" cstate="print"/>
          <a:srcRect l="31002" t="31389" r="37111" b="21317"/>
          <a:stretch>
            <a:fillRect/>
          </a:stretch>
        </p:blipFill>
        <p:spPr bwMode="auto">
          <a:xfrm rot="20074558">
            <a:off x="1285842" y="3800450"/>
            <a:ext cx="1922322" cy="2073857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D:\photos\Siméon\02 - photos David - enceinte\Best of\IMGP1940.jpg"/>
          <p:cNvPicPr/>
          <p:nvPr/>
        </p:nvPicPr>
        <p:blipFill>
          <a:blip r:embed="rId5" cstate="print"/>
          <a:srcRect l="1676" t="2590" b="30280"/>
          <a:stretch>
            <a:fillRect/>
          </a:stretch>
        </p:blipFill>
        <p:spPr bwMode="auto">
          <a:xfrm rot="973083">
            <a:off x="6348012" y="858939"/>
            <a:ext cx="2016224" cy="217663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D:\En cours\Faire-part Alicia\Photos\Faire-part (50).JPG"/>
          <p:cNvPicPr/>
          <p:nvPr/>
        </p:nvPicPr>
        <p:blipFill>
          <a:blip r:embed="rId6" cstate="print"/>
          <a:srcRect l="19100" t="10583" b="19740"/>
          <a:stretch>
            <a:fillRect/>
          </a:stretch>
        </p:blipFill>
        <p:spPr bwMode="auto">
          <a:xfrm rot="2396233">
            <a:off x="6100188" y="4210558"/>
            <a:ext cx="2591027" cy="166438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475656" y="692696"/>
            <a:ext cx="653550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cap="none" spc="0" dirty="0" smtClean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ndy Round BTN" pitchFamily="34" charset="0"/>
              </a:rPr>
              <a:t>J’ai comme l’impression</a:t>
            </a:r>
          </a:p>
          <a:p>
            <a:pPr algn="ctr"/>
            <a:r>
              <a:rPr lang="fr-FR" sz="4400" b="1" dirty="0" smtClean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ndy Round BTN" pitchFamily="34" charset="0"/>
              </a:rPr>
              <a:t>que quelque chose se prépare…</a:t>
            </a:r>
            <a:endParaRPr lang="fr-FR" sz="4400" b="1" cap="none" spc="0" dirty="0">
              <a:ln w="12700">
                <a:solidFill>
                  <a:srgbClr val="0070C0"/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ndy Round BTN" pitchFamily="34" charset="0"/>
            </a:endParaRP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ete à tete.JPG"/>
          <p:cNvPicPr/>
          <p:nvPr/>
        </p:nvPicPr>
        <p:blipFill>
          <a:blip r:embed="rId2" cstate="print">
            <a:lum bright="6000"/>
          </a:blip>
          <a:srcRect t="1701"/>
          <a:stretch>
            <a:fillRect/>
          </a:stretch>
        </p:blipFill>
        <p:spPr>
          <a:xfrm>
            <a:off x="611560" y="548680"/>
            <a:ext cx="4320480" cy="3456384"/>
          </a:xfrm>
          <a:prstGeom prst="roundRect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</p:pic>
      <p:pic>
        <p:nvPicPr>
          <p:cNvPr id="3" name="Image 2" descr="D:\photos\Siméon\04 - Maison\1 an - 2 ans\10-10 Octobre\P1040688.JPG"/>
          <p:cNvPicPr/>
          <p:nvPr/>
        </p:nvPicPr>
        <p:blipFill>
          <a:blip r:embed="rId3" cstate="print"/>
          <a:srcRect l="20474" r="17618" b="17204"/>
          <a:stretch>
            <a:fillRect/>
          </a:stretch>
        </p:blipFill>
        <p:spPr bwMode="auto">
          <a:xfrm>
            <a:off x="6444208" y="4293096"/>
            <a:ext cx="1900669" cy="205167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1187624" y="5013176"/>
            <a:ext cx="45658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cap="none" spc="0" dirty="0" err="1" smtClean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ndy Round BTN" pitchFamily="34" charset="0"/>
              </a:rPr>
              <a:t>Aaah</a:t>
            </a:r>
            <a:r>
              <a:rPr lang="fr-FR" sz="4400" b="1" cap="none" spc="0" dirty="0" smtClean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ndy Round BTN" pitchFamily="34" charset="0"/>
              </a:rPr>
              <a:t>, c’était donc ça !</a:t>
            </a:r>
            <a:endParaRPr lang="fr-FR" sz="4400" b="1" cap="none" spc="0" dirty="0">
              <a:ln w="12700">
                <a:solidFill>
                  <a:srgbClr val="0070C0"/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ndy Round BTN" pitchFamily="34" charset="0"/>
            </a:endParaRPr>
          </a:p>
        </p:txBody>
      </p:sp>
    </p:spTree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:\photos\2011\Nous 4\04-11 Avril\P1050073.JPG"/>
          <p:cNvPicPr/>
          <p:nvPr/>
        </p:nvPicPr>
        <p:blipFill>
          <a:blip r:embed="rId2" cstate="print">
            <a:lum bright="10000"/>
          </a:blip>
          <a:srcRect l="5510" r="5502" b="27691"/>
          <a:stretch>
            <a:fillRect/>
          </a:stretch>
        </p:blipFill>
        <p:spPr bwMode="auto">
          <a:xfrm>
            <a:off x="2555776" y="836712"/>
            <a:ext cx="4176464" cy="4752528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" name="Image 1" descr="D:\photos\2011\Nous 4\04-11 Avril\P1050064.JPG"/>
          <p:cNvPicPr/>
          <p:nvPr/>
        </p:nvPicPr>
        <p:blipFill>
          <a:blip r:embed="rId3" cstate="print"/>
          <a:srcRect l="21484" t="7527" r="15162" b="25269"/>
          <a:stretch>
            <a:fillRect/>
          </a:stretch>
        </p:blipFill>
        <p:spPr bwMode="auto">
          <a:xfrm rot="3986408">
            <a:off x="6511971" y="4147991"/>
            <a:ext cx="1635764" cy="1061970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" name="Image 2" descr="D:\photos\2011\Nous 4\04-11 Avril\P1050077.JPG"/>
          <p:cNvPicPr/>
          <p:nvPr/>
        </p:nvPicPr>
        <p:blipFill>
          <a:blip r:embed="rId4" cstate="print">
            <a:lum bright="10000"/>
          </a:blip>
          <a:srcRect l="78815" t="989" r="1475" b="83312"/>
          <a:stretch>
            <a:fillRect/>
          </a:stretch>
        </p:blipFill>
        <p:spPr bwMode="auto">
          <a:xfrm rot="1617066">
            <a:off x="6615684" y="395337"/>
            <a:ext cx="1240821" cy="1371774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Image 4" descr="D:\photos\2011\Nous 4\04-11 Avril\P1050083.JPG"/>
          <p:cNvPicPr/>
          <p:nvPr/>
        </p:nvPicPr>
        <p:blipFill>
          <a:blip r:embed="rId5" cstate="print">
            <a:lum bright="10000"/>
          </a:blip>
          <a:srcRect l="6591" t="31536" r="50284" b="53100"/>
          <a:stretch>
            <a:fillRect/>
          </a:stretch>
        </p:blipFill>
        <p:spPr bwMode="auto">
          <a:xfrm>
            <a:off x="1331640" y="1988840"/>
            <a:ext cx="1389548" cy="720080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3635896" y="5733256"/>
            <a:ext cx="2376264" cy="8553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fr-FR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D52BC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Harrington"/>
              </a:rPr>
              <a:t>Alicia</a:t>
            </a:r>
            <a:endParaRPr lang="fr-FR" sz="3600" kern="10" spc="0" dirty="0">
              <a:ln w="9525">
                <a:noFill/>
                <a:round/>
                <a:headEnd/>
                <a:tailEnd/>
              </a:ln>
              <a:solidFill>
                <a:srgbClr val="D52BC1"/>
              </a:solidFill>
              <a:effectLst>
                <a:outerShdw blurRad="50800" dist="38100" dir="2700000" algn="tl" rotWithShape="0">
                  <a:schemeClr val="tx1">
                    <a:alpha val="40000"/>
                  </a:schemeClr>
                </a:outerShdw>
              </a:effectLst>
              <a:latin typeface="Harrington"/>
            </a:endParaRPr>
          </a:p>
        </p:txBody>
      </p:sp>
      <p:sp>
        <p:nvSpPr>
          <p:cNvPr id="1027" name="WordArt 3"/>
          <p:cNvSpPr>
            <a:spLocks noChangeArrowheads="1" noChangeShapeType="1" noTextEdit="1"/>
          </p:cNvSpPr>
          <p:nvPr/>
        </p:nvSpPr>
        <p:spPr bwMode="auto">
          <a:xfrm>
            <a:off x="7020272" y="2636912"/>
            <a:ext cx="1512168" cy="44678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fr-FR" sz="3600" kern="10" spc="0" dirty="0" smtClean="0">
                <a:ln w="9525">
                  <a:solidFill>
                    <a:srgbClr val="D52BC1"/>
                  </a:solidFill>
                  <a:round/>
                  <a:headEnd/>
                  <a:tailEnd/>
                </a:ln>
                <a:solidFill>
                  <a:srgbClr val="D52BC1"/>
                </a:solidFill>
                <a:effectLst/>
                <a:latin typeface="Harrington"/>
              </a:rPr>
              <a:t>50 </a:t>
            </a:r>
            <a:r>
              <a:rPr lang="fr-FR" sz="3600" kern="10" spc="0" dirty="0" err="1" smtClean="0">
                <a:ln w="9525">
                  <a:solidFill>
                    <a:srgbClr val="D52BC1"/>
                  </a:solidFill>
                  <a:round/>
                  <a:headEnd/>
                  <a:tailEnd/>
                </a:ln>
                <a:solidFill>
                  <a:srgbClr val="D52BC1"/>
                </a:solidFill>
                <a:effectLst/>
                <a:latin typeface="Harrington"/>
              </a:rPr>
              <a:t>cms</a:t>
            </a:r>
            <a:endParaRPr lang="fr-FR" sz="3600" kern="10" spc="0" dirty="0">
              <a:ln w="9525">
                <a:solidFill>
                  <a:srgbClr val="D52BC1"/>
                </a:solidFill>
                <a:round/>
                <a:headEnd/>
                <a:tailEnd/>
              </a:ln>
              <a:solidFill>
                <a:srgbClr val="D52BC1"/>
              </a:solidFill>
              <a:effectLst/>
              <a:latin typeface="Harrington"/>
            </a:endParaRPr>
          </a:p>
        </p:txBody>
      </p:sp>
      <p:sp>
        <p:nvSpPr>
          <p:cNvPr id="1028" name="WordArt 4"/>
          <p:cNvSpPr>
            <a:spLocks noChangeArrowheads="1" noChangeShapeType="1" noTextEdit="1"/>
          </p:cNvSpPr>
          <p:nvPr/>
        </p:nvSpPr>
        <p:spPr bwMode="auto">
          <a:xfrm rot="286118">
            <a:off x="707215" y="4080669"/>
            <a:ext cx="1845798" cy="64575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fr-FR" sz="3600" kern="10" spc="0" dirty="0" smtClean="0">
                <a:ln w="9525">
                  <a:solidFill>
                    <a:srgbClr val="D52BC1"/>
                  </a:solidFill>
                  <a:round/>
                  <a:headEnd/>
                  <a:tailEnd/>
                </a:ln>
                <a:solidFill>
                  <a:srgbClr val="D52BC1"/>
                </a:solidFill>
                <a:effectLst/>
                <a:latin typeface="Harrington"/>
              </a:rPr>
              <a:t>3,210 </a:t>
            </a:r>
            <a:r>
              <a:rPr lang="fr-FR" sz="3600" kern="10" spc="0" dirty="0" err="1" smtClean="0">
                <a:ln w="9525">
                  <a:solidFill>
                    <a:srgbClr val="D52BC1"/>
                  </a:solidFill>
                  <a:round/>
                  <a:headEnd/>
                  <a:tailEnd/>
                </a:ln>
                <a:solidFill>
                  <a:srgbClr val="D52BC1"/>
                </a:solidFill>
                <a:effectLst/>
                <a:latin typeface="Harrington"/>
              </a:rPr>
              <a:t>kgs</a:t>
            </a:r>
            <a:endParaRPr lang="fr-FR" sz="3600" kern="10" spc="0" dirty="0">
              <a:ln w="9525">
                <a:solidFill>
                  <a:srgbClr val="D52BC1"/>
                </a:solidFill>
                <a:round/>
                <a:headEnd/>
                <a:tailEnd/>
              </a:ln>
              <a:solidFill>
                <a:srgbClr val="D52BC1"/>
              </a:solidFill>
              <a:effectLst/>
              <a:latin typeface="Harrington"/>
            </a:endParaRPr>
          </a:p>
        </p:txBody>
      </p:sp>
      <p:sp>
        <p:nvSpPr>
          <p:cNvPr id="1029" name="WordArt 5"/>
          <p:cNvSpPr>
            <a:spLocks noChangeArrowheads="1" noChangeShapeType="1" noTextEdit="1"/>
          </p:cNvSpPr>
          <p:nvPr/>
        </p:nvSpPr>
        <p:spPr bwMode="auto">
          <a:xfrm rot="20316849">
            <a:off x="213516" y="583342"/>
            <a:ext cx="2806003" cy="62409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fr-FR" sz="3600" kern="10" spc="0" dirty="0" smtClean="0">
                <a:ln w="9525">
                  <a:solidFill>
                    <a:srgbClr val="D52BC1"/>
                  </a:solidFill>
                  <a:round/>
                  <a:headEnd/>
                  <a:tailEnd/>
                </a:ln>
                <a:solidFill>
                  <a:srgbClr val="D52BC1"/>
                </a:solidFill>
                <a:effectLst/>
                <a:latin typeface="Harrington"/>
              </a:rPr>
              <a:t>03 Février 2011</a:t>
            </a:r>
            <a:endParaRPr lang="fr-FR" sz="3600" kern="10" spc="0" dirty="0">
              <a:ln w="9525">
                <a:solidFill>
                  <a:srgbClr val="D52BC1"/>
                </a:solidFill>
                <a:round/>
                <a:headEnd/>
                <a:tailEnd/>
              </a:ln>
              <a:solidFill>
                <a:srgbClr val="D52BC1"/>
              </a:solidFill>
              <a:effectLst/>
              <a:latin typeface="Harrington"/>
            </a:endParaRP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</Words>
  <Application>Microsoft Office PowerPoint</Application>
  <PresentationFormat>Affichage à l'écran (4:3)</PresentationFormat>
  <Paragraphs>7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PiNaSiMa</dc:creator>
  <cp:lastModifiedBy>PiNaSiMa</cp:lastModifiedBy>
  <cp:revision>7</cp:revision>
  <dcterms:created xsi:type="dcterms:W3CDTF">2011-05-21T18:21:26Z</dcterms:created>
  <dcterms:modified xsi:type="dcterms:W3CDTF">2011-05-21T19:14:15Z</dcterms:modified>
</cp:coreProperties>
</file>