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714" autoAdjust="0"/>
  </p:normalViewPr>
  <p:slideViewPr>
    <p:cSldViewPr>
      <p:cViewPr>
        <p:scale>
          <a:sx n="87" d="100"/>
          <a:sy n="87" d="100"/>
        </p:scale>
        <p:origin x="-136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21/05/2011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016223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N°3</a:t>
            </a:r>
            <a:br>
              <a:rPr lang="fr-FR" b="1" u="sng" dirty="0" smtClean="0"/>
            </a:br>
            <a:r>
              <a:rPr lang="en-US" i="1" dirty="0" smtClean="0"/>
              <a:t>FERME ESTEBEN - BAÏGORRY</a:t>
            </a:r>
            <a:br>
              <a:rPr lang="en-US" i="1" dirty="0" smtClean="0"/>
            </a:br>
            <a:r>
              <a:rPr lang="en-US" i="1" dirty="0" err="1" smtClean="0"/>
              <a:t>Dimanche</a:t>
            </a:r>
            <a:r>
              <a:rPr lang="en-US" i="1" dirty="0" smtClean="0"/>
              <a:t> 22 Mai 2011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5013" y="2519363"/>
            <a:ext cx="51339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FNAC\Desktop\GR 10\iparla\img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293096"/>
            <a:ext cx="3937136" cy="2111031"/>
          </a:xfrm>
          <a:prstGeom prst="rect">
            <a:avLst/>
          </a:prstGeom>
          <a:noFill/>
        </p:spPr>
      </p:pic>
      <p:cxnSp>
        <p:nvCxnSpPr>
          <p:cNvPr id="7" name="Connecteur droit 6"/>
          <p:cNvCxnSpPr/>
          <p:nvPr/>
        </p:nvCxnSpPr>
        <p:spPr>
          <a:xfrm rot="5400000">
            <a:off x="1763688" y="3284984"/>
            <a:ext cx="2016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915816" y="2420888"/>
            <a:ext cx="16561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827584" y="234888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Départ ferme </a:t>
            </a:r>
            <a:r>
              <a:rPr lang="fr-FR" dirty="0" err="1" smtClean="0"/>
              <a:t>esteben</a:t>
            </a:r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5436096" y="522920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0800000">
            <a:off x="4572000" y="4509120"/>
            <a:ext cx="18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732240" y="42930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</a:t>
            </a:r>
            <a:r>
              <a:rPr lang="fr-FR" dirty="0" err="1" smtClean="0"/>
              <a:t>Baïgorry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3)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Ferme </a:t>
            </a:r>
            <a:r>
              <a:rPr lang="fr-FR" dirty="0" err="1" smtClean="0"/>
              <a:t>Esteben</a:t>
            </a:r>
            <a:r>
              <a:rPr lang="fr-FR" dirty="0" smtClean="0"/>
              <a:t> – </a:t>
            </a:r>
            <a:r>
              <a:rPr lang="fr-FR" dirty="0" err="1" smtClean="0"/>
              <a:t>Baïgorry</a:t>
            </a:r>
            <a:r>
              <a:rPr lang="fr-FR" dirty="0" smtClean="0"/>
              <a:t> . 28km/10h00</a:t>
            </a:r>
          </a:p>
          <a:p>
            <a:r>
              <a:rPr lang="fr-FR" dirty="0" smtClean="0"/>
              <a:t>Départ 7h00 ferme </a:t>
            </a:r>
            <a:r>
              <a:rPr lang="fr-FR" dirty="0" err="1" smtClean="0"/>
              <a:t>Esteben</a:t>
            </a:r>
            <a:r>
              <a:rPr lang="fr-FR" dirty="0" smtClean="0"/>
              <a:t> (</a:t>
            </a:r>
            <a:r>
              <a:rPr lang="fr-FR" dirty="0" err="1" smtClean="0"/>
              <a:t>Artzamendi</a:t>
            </a:r>
            <a:r>
              <a:rPr lang="fr-FR" dirty="0" smtClean="0"/>
              <a:t>)</a:t>
            </a:r>
          </a:p>
          <a:p>
            <a:r>
              <a:rPr lang="fr-FR" dirty="0" smtClean="0"/>
              <a:t>Midi casse-croûte col </a:t>
            </a:r>
            <a:r>
              <a:rPr lang="fr-FR" dirty="0" err="1" smtClean="0"/>
              <a:t>Iparla</a:t>
            </a:r>
            <a:r>
              <a:rPr lang="fr-FR" dirty="0" smtClean="0"/>
              <a:t> </a:t>
            </a:r>
          </a:p>
          <a:p>
            <a:r>
              <a:rPr lang="fr-FR" dirty="0" smtClean="0"/>
              <a:t>Arrivée </a:t>
            </a:r>
            <a:r>
              <a:rPr lang="fr-FR" dirty="0" err="1" smtClean="0"/>
              <a:t>Baïgorry</a:t>
            </a:r>
            <a:r>
              <a:rPr lang="fr-FR" dirty="0" smtClean="0"/>
              <a:t> vers 17h00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36</Words>
  <Application>Microsoft Office PowerPoint</Application>
  <PresentationFormat>Affichage à l'écran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N°3 FERME ESTEBEN - BAÏGORRY Dimanche 22 Mai 2011         </vt:lpstr>
      <vt:lpstr>Organisation de la journée (étape 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70</cp:revision>
  <dcterms:created xsi:type="dcterms:W3CDTF">2011-01-13T16:43:14Z</dcterms:created>
  <dcterms:modified xsi:type="dcterms:W3CDTF">2011-05-21T15:29:41Z</dcterms:modified>
</cp:coreProperties>
</file>