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handoutMasterIdLst>
    <p:handoutMasterId r:id="rId104"/>
  </p:handoutMasterIdLst>
  <p:sldIdLst>
    <p:sldId id="356" r:id="rId2"/>
    <p:sldId id="355" r:id="rId3"/>
    <p:sldId id="256" r:id="rId4"/>
    <p:sldId id="257" r:id="rId5"/>
    <p:sldId id="258" r:id="rId6"/>
    <p:sldId id="345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6" r:id="rId84"/>
    <p:sldId id="337" r:id="rId85"/>
    <p:sldId id="338" r:id="rId86"/>
    <p:sldId id="339" r:id="rId87"/>
    <p:sldId id="340" r:id="rId88"/>
    <p:sldId id="341" r:id="rId89"/>
    <p:sldId id="342" r:id="rId90"/>
    <p:sldId id="343" r:id="rId91"/>
    <p:sldId id="344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  <p:sldId id="357" r:id="rId10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40" autoAdjust="0"/>
  </p:normalViewPr>
  <p:slideViewPr>
    <p:cSldViewPr showGuides="1">
      <p:cViewPr varScale="1">
        <p:scale>
          <a:sx n="74" d="100"/>
          <a:sy n="74" d="100"/>
        </p:scale>
        <p:origin x="-40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6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www.dessinenligne.com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D2BEA-FC01-4620-BD1A-EF2E32E474B2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E221C-C76D-4C77-8D44-11FBE8B65AE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www.dessinenligne.com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1E2F4-FFC2-42AB-AE74-AF34A7469034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5CAFD-6254-48F5-8483-A9FFB92CEE6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D5CAFD-6254-48F5-8483-A9FFB92CEE67}" type="slidenum">
              <a:rPr lang="fr-FR" smtClean="0"/>
              <a:t>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fr-FR" smtClean="0"/>
              <a:t>www.dessinenligne.com</a:t>
            </a:r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83539-BC0A-4F3C-82E1-431B77EC0BB0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3A7FF-5298-4D0C-94DF-322800F55CAE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5795A-B60A-4222-B08E-189F39C3E8E1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A4B04-0A14-4997-AF49-7DBC4F8B274A}" type="datetime1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2411-BBF9-4084-B110-AB4BCEB94432}" type="datetime1">
              <a:rPr lang="fr-FR" smtClean="0"/>
              <a:t>21/05/2011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941C-DA63-4478-B1D0-BB844B4BA45A}" type="datetime1">
              <a:rPr lang="fr-FR" smtClean="0"/>
              <a:t>21/05/2011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0E92-350C-45AE-A046-18601A930470}" type="datetime1">
              <a:rPr lang="fr-FR" smtClean="0"/>
              <a:t>21/05/2011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DC76-6A9E-4A3F-A2E1-B33CA291836A}" type="datetime1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BBA9D-F573-489D-8875-0019215A0314}" type="datetime1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BFCA-B0EF-4B04-9744-E98BB668ADB4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7C0F5-C0D5-426B-915A-BF2DDEF7662A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7D450-0E5A-48B9-8AB4-10442B735E7F}" type="datetime1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484E5-50A2-48AF-824F-3EA4AD8D1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Bruno\Bureau\Sarlat\PUB\Com\07%20-%20berceusounette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151620" y="2274838"/>
            <a:ext cx="6840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/>
              <a:t>Dessins réalisés au cours du stage en Dordogne</a:t>
            </a:r>
          </a:p>
          <a:p>
            <a:pPr algn="ctr"/>
            <a:r>
              <a:rPr lang="fr-FR" sz="4800" dirty="0" smtClean="0"/>
              <a:t>par l’ensemble des élèves. </a:t>
            </a:r>
            <a:endParaRPr lang="fr-FR" sz="4800" dirty="0"/>
          </a:p>
        </p:txBody>
      </p:sp>
      <p:pic>
        <p:nvPicPr>
          <p:cNvPr id="6" name="07 - berceusounett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C000"/>
                </a:solidFill>
              </a:rPr>
              <a:t>www.dessinenligne.com</a:t>
            </a:r>
            <a:endParaRPr lang="fr-FR" sz="2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essin 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552450"/>
            <a:ext cx="8128000" cy="575310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Image 81" descr="dessin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3" y="428334"/>
            <a:ext cx="6120681" cy="6072777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423449"/>
            <a:ext cx="6432415" cy="61018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8232" y="404664"/>
            <a:ext cx="2956287" cy="619268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465582"/>
            <a:ext cx="8049807" cy="5915745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459926"/>
            <a:ext cx="5256584" cy="602062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70243"/>
            <a:ext cx="3744416" cy="591751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57542"/>
            <a:ext cx="7058034" cy="606780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735" y="1773133"/>
            <a:ext cx="8353730" cy="3312051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92468"/>
            <a:ext cx="8208912" cy="327306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28677"/>
            <a:ext cx="8208912" cy="320064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99083"/>
            <a:ext cx="8424936" cy="323220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5681" y="620687"/>
            <a:ext cx="7378727" cy="559092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37259"/>
            <a:ext cx="7560840" cy="572891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4061" y="620687"/>
            <a:ext cx="7118339" cy="5682451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12344"/>
            <a:ext cx="7056784" cy="563331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4178" y="620688"/>
            <a:ext cx="7462238" cy="563671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13985"/>
            <a:ext cx="8424936" cy="3257875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486307"/>
            <a:ext cx="5040560" cy="588538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3381" y="548680"/>
            <a:ext cx="7153805" cy="561662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01969"/>
            <a:ext cx="4442591" cy="622337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97696"/>
            <a:ext cx="7303814" cy="622764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543" y="404664"/>
            <a:ext cx="7691763" cy="61206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1051560"/>
            <a:ext cx="7696200" cy="47548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39266"/>
            <a:ext cx="7992888" cy="583200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354924"/>
            <a:ext cx="4320480" cy="614815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7643" y="332656"/>
            <a:ext cx="4388713" cy="619268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8248" y="332656"/>
            <a:ext cx="4580149" cy="62646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2520" y="431800"/>
            <a:ext cx="4378960" cy="59944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2520" y="431800"/>
            <a:ext cx="4378960" cy="59944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74231"/>
            <a:ext cx="4618432" cy="632312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9040" y="604520"/>
            <a:ext cx="6725920" cy="564896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9840" y="624840"/>
            <a:ext cx="4084320" cy="56083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160" y="1041400"/>
            <a:ext cx="7599680" cy="47752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475643"/>
            <a:ext cx="4176464" cy="590671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1285" y="836712"/>
            <a:ext cx="7504227" cy="525658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447869"/>
            <a:ext cx="4156288" cy="593345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442406"/>
            <a:ext cx="4392488" cy="587684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303" y="692696"/>
            <a:ext cx="7699394" cy="547260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303" y="692696"/>
            <a:ext cx="7800702" cy="554461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704" y="980728"/>
            <a:ext cx="7898592" cy="489654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934" y="620688"/>
            <a:ext cx="8072132" cy="561662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704" y="980728"/>
            <a:ext cx="8014748" cy="496855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376247"/>
            <a:ext cx="4608512" cy="610550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533191"/>
            <a:ext cx="5400600" cy="5869883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1920" y="403860"/>
            <a:ext cx="3820160" cy="60502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5040" y="281940"/>
            <a:ext cx="4693920" cy="62941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370" y="1196752"/>
            <a:ext cx="7857260" cy="44644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9360" y="281940"/>
            <a:ext cx="4145280" cy="62941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6160" y="281940"/>
            <a:ext cx="4551680" cy="62941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5" y="493803"/>
            <a:ext cx="4766397" cy="5887525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7305" y="548679"/>
            <a:ext cx="5855015" cy="566925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9520" y="281940"/>
            <a:ext cx="4124960" cy="62941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536336"/>
            <a:ext cx="5400600" cy="586350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6007" y="620688"/>
            <a:ext cx="7370409" cy="570834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556260"/>
            <a:ext cx="5904656" cy="57454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7" y="318695"/>
            <a:ext cx="4885555" cy="620664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712" y="548680"/>
            <a:ext cx="8044744" cy="568863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27558"/>
            <a:ext cx="4464496" cy="620288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1" y="438140"/>
            <a:ext cx="5213591" cy="60151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92056"/>
            <a:ext cx="5940106" cy="61612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72030"/>
            <a:ext cx="3888432" cy="591394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433062"/>
            <a:ext cx="4032448" cy="599187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150" y="704850"/>
            <a:ext cx="7759700" cy="54483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0099" y="620687"/>
            <a:ext cx="5144189" cy="5661069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0400" y="552450"/>
            <a:ext cx="2743200" cy="57531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552450"/>
            <a:ext cx="8128000" cy="57531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565150"/>
            <a:ext cx="8128000" cy="57277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628650"/>
            <a:ext cx="8128000" cy="56007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698500"/>
            <a:ext cx="8128000" cy="54610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06400"/>
            <a:ext cx="8128000" cy="60452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1873250"/>
            <a:ext cx="8128000" cy="31115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41079"/>
            <a:ext cx="7752997" cy="635627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207" y="332656"/>
            <a:ext cx="4424442" cy="62646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1463" y="332656"/>
            <a:ext cx="4373587" cy="619268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4351" y="472211"/>
            <a:ext cx="4325882" cy="612514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1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57936"/>
            <a:ext cx="8280920" cy="569262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2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027" y="620688"/>
            <a:ext cx="8281946" cy="561662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7862" y="620688"/>
            <a:ext cx="7404538" cy="546622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1791" y="332656"/>
            <a:ext cx="4593214" cy="626469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31491"/>
            <a:ext cx="4752528" cy="599501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7" y="371730"/>
            <a:ext cx="4927835" cy="615361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4605" y="476671"/>
            <a:ext cx="4257635" cy="5993117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635000"/>
            <a:ext cx="8128000" cy="55880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69900"/>
            <a:ext cx="8128000" cy="59182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06400"/>
            <a:ext cx="8128000" cy="60452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5500" y="787400"/>
            <a:ext cx="7493000" cy="52832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7174" y="404664"/>
            <a:ext cx="4295066" cy="608467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876300"/>
            <a:ext cx="8128000" cy="51054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3" y="287136"/>
            <a:ext cx="4432154" cy="623820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704850"/>
            <a:ext cx="8128000" cy="54483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704850"/>
            <a:ext cx="8128000" cy="54483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806450"/>
            <a:ext cx="8128000" cy="52451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654050"/>
            <a:ext cx="8128000" cy="55499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5967" y="404664"/>
            <a:ext cx="3796734" cy="612068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1350" y="431800"/>
            <a:ext cx="5321300" cy="59944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85056"/>
            <a:ext cx="4212412" cy="614028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206" y="332656"/>
            <a:ext cx="4373587" cy="6192688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sin 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6063" y="404664"/>
            <a:ext cx="4296177" cy="608308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age Dordogn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58570" y="-228600"/>
            <a:ext cx="9702570" cy="7762056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339355" y="6488668"/>
            <a:ext cx="2465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www.dessinenligne.com</a:t>
            </a:r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116</Words>
  <Application>Microsoft Office PowerPoint</Application>
  <PresentationFormat>Affichage à l'écran (4:3)</PresentationFormat>
  <Paragraphs>105</Paragraphs>
  <Slides>101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101</vt:i4>
      </vt:variant>
    </vt:vector>
  </HeadingPairs>
  <TitlesOfParts>
    <vt:vector size="10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VOLLE</dc:creator>
  <cp:lastModifiedBy>VOLLE</cp:lastModifiedBy>
  <cp:revision>19</cp:revision>
  <dcterms:created xsi:type="dcterms:W3CDTF">2011-05-21T07:47:40Z</dcterms:created>
  <dcterms:modified xsi:type="dcterms:W3CDTF">2011-05-21T11:16:27Z</dcterms:modified>
</cp:coreProperties>
</file>